
<file path=[Content_Types].xml><?xml version="1.0" encoding="utf-8"?>
<Types xmlns="http://schemas.openxmlformats.org/package/2006/content-types">
  <Default Extension="rels" ContentType="application/vnd.openxmlformats-package.relationships+xml"/>
  <Default Extension="xml" ContentType="application/xml"/>
  <Default Extension="jpeg" ContentType="image/jpeg"/>
  <Default Extension="fntdata" ContentType="application/x-fontdata"/>
  <Default Extension="png" ContentType="image/png"/>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entation.xml" ContentType="application/vnd.openxmlformats-officedocument.presentationml.presentation.main+xml"/>
  <Override PartName="/ppt/presProps.xml" ContentType="application/vnd.openxmlformats-officedocument.presentationml.presProp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viewProps.xml" ContentType="application/vnd.openxmlformats-officedocument.presentationml.viewProps+xml"/>
</Types>
</file>

<file path=_rels/.rels>&#65279;<?xml version="1.0" encoding="utf-8" standalone="yes"?><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officeDocument/2006/relationships/extended-properties" Target="docProps/app.xml" /><Relationship Id="rId4" Type="http://schemas.openxmlformats.org/package/2006/relationships/metadata/thumbnail" Target="docProps/thumbnail.jpeg" /></Relationships>
</file>

<file path=ppt/presentation.xml><?xml version="1.0" encoding="utf-8"?>
<!--Generated by Aspose.Slides for .NET 21.5-->
<p:presentation xmlns:r="http://schemas.openxmlformats.org/officeDocument/2006/relationships" xmlns:a="http://schemas.openxmlformats.org/drawingml/2006/main" xmlns:p="http://schemas.openxmlformats.org/presentationml/2006/main" strictFirstAndLastChars="0" embedTrueTypeFonts="1" saveSubsetFonts="1" autoCompressPictures="0">
  <p:sldMasterIdLst>
    <p:sldMasterId id="2147483670" r:id="rId1"/>
    <p:sldMasterId id="2147483671" r:id="rId2"/>
    <p:sldMasterId id="2147483683" r:id="rId3"/>
    <p:sldMasterId id="2147483695" r:id="rId4"/>
    <p:sldMasterId id="2147483707" r:id="rId5"/>
  </p:sldMasterIdLst>
  <p:notesMasterIdLst>
    <p:notesMasterId r:id="rId6"/>
  </p:notesMasterIdLst>
  <p:sldIdLst>
    <p:sldId id="256" r:id="rId7"/>
    <p:sldId id="257" r:id="rId8"/>
    <p:sldId id="259" r:id="rId9"/>
    <p:sldId id="260" r:id="rId10"/>
    <p:sldId id="261" r:id="rId11"/>
    <p:sldId id="262" r:id="rId12"/>
    <p:sldId id="263" r:id="rId13"/>
    <p:sldId id="264" r:id="rId14"/>
    <p:sldId id="265" r:id="rId15"/>
    <p:sldId id="276" r:id="rId16"/>
    <p:sldId id="279" r:id="rId17"/>
    <p:sldId id="282" r:id="rId18"/>
    <p:sldId id="285" r:id="rId19"/>
  </p:sldIdLst>
  <p:sldSz cx="9144000" cy="5143500" type="screen16x9"/>
  <p:notesSz cx="6858000" cy="9144000"/>
  <p:embeddedFontLst>
    <p:embeddedFont>
      <p:font typeface="Dosis" pitchFamily="2" charset="0"/>
      <p:regular r:id="rId21"/>
      <p:bold r:id="rId22"/>
    </p:embeddedFont>
    <p:embeddedFont>
      <p:font typeface="Roboto" panose="02000000000000000000" pitchFamily="2" charset="0"/>
      <p:regular r:id="rId23"/>
      <p:bold r:id="rId24"/>
      <p:italic r:id="rId25"/>
      <p:boldItalic r:id="rId26"/>
    </p:embeddedFont>
    <p:embeddedFont>
      <p:font typeface="Roboto Light" panose="02000000000000000000" pitchFamily="2" charset="0"/>
      <p:regular r:id="rId27"/>
      <p:italic r:id="rId28"/>
    </p:embeddedFont>
  </p:embeddedFontLst>
  <p:custDataLst>
    <p:tags r:id="rId20"/>
  </p:custDataLst>
  <p:defaultTex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r="http://schemas.openxmlformats.org/officeDocument/2006/relationships" xmlns:a="http://schemas.openxmlformats.org/drawingml/2006/main"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 uri="{1BD7E111-0CB8-44D6-8891-C1BB2F81B7CC}">
      <p1710:readonlyRecommended xmlns:p1710="http://schemas.microsoft.com/office/powerpoint/2017/10/main" val="0"/>
    </p:ext>
  </p:extLst>
</p:presentationPr>
</file>

<file path=ppt/tableStyles.xml><?xml version="1.0" encoding="utf-8"?>
<a:tblStyleLst xmlns:r="http://schemas.openxmlformats.org/officeDocument/2006/relationships"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notesViewPr>
    <p:cSldViewPr>
      <p:cViewPr>
        <p:scale>
          <a:sx n="1" d="100"/>
          <a:sy n="1" d="100"/>
        </p:scale>
        <p:origin x="0" y="0"/>
      </p:cViewPr>
    </p:cSldViewPr>
  </p:notesViewPr>
  <p:gridSpacing cx="76200" cy="76200"/>
</p:viewPr>
</file>

<file path=ppt/_rels/presentation.xml.rels>&#65279;<?xml version="1.0" encoding="utf-8" standalone="yes"?><Relationships xmlns="http://schemas.openxmlformats.org/package/2006/relationships"><Relationship Id="rId1" Type="http://schemas.openxmlformats.org/officeDocument/2006/relationships/slideMaster" Target="slideMasters/slideMaster1.xml" /><Relationship Id="rId10" Type="http://schemas.openxmlformats.org/officeDocument/2006/relationships/slide" Target="slides/slide4.xml" /><Relationship Id="rId11" Type="http://schemas.openxmlformats.org/officeDocument/2006/relationships/slide" Target="slides/slide5.xml" /><Relationship Id="rId12" Type="http://schemas.openxmlformats.org/officeDocument/2006/relationships/slide" Target="slides/slide6.xml" /><Relationship Id="rId13" Type="http://schemas.openxmlformats.org/officeDocument/2006/relationships/slide" Target="slides/slide7.xml" /><Relationship Id="rId14" Type="http://schemas.openxmlformats.org/officeDocument/2006/relationships/slide" Target="slides/slide8.xml" /><Relationship Id="rId15" Type="http://schemas.openxmlformats.org/officeDocument/2006/relationships/slide" Target="slides/slide9.xml" /><Relationship Id="rId16" Type="http://schemas.openxmlformats.org/officeDocument/2006/relationships/slide" Target="slides/slide10.xml" /><Relationship Id="rId17" Type="http://schemas.openxmlformats.org/officeDocument/2006/relationships/slide" Target="slides/slide11.xml" /><Relationship Id="rId18" Type="http://schemas.openxmlformats.org/officeDocument/2006/relationships/slide" Target="slides/slide12.xml" /><Relationship Id="rId19" Type="http://schemas.openxmlformats.org/officeDocument/2006/relationships/slide" Target="slides/slide13.xml" /><Relationship Id="rId2" Type="http://schemas.openxmlformats.org/officeDocument/2006/relationships/slideMaster" Target="slideMasters/slideMaster2.xml" /><Relationship Id="rId20" Type="http://schemas.openxmlformats.org/officeDocument/2006/relationships/tags" Target="tags/tag1.xml" /><Relationship Id="rId21" Type="http://schemas.openxmlformats.org/officeDocument/2006/relationships/font" Target="fonts/font1.fntdata" /><Relationship Id="rId22" Type="http://schemas.openxmlformats.org/officeDocument/2006/relationships/font" Target="fonts/font2.fntdata" /><Relationship Id="rId23" Type="http://schemas.openxmlformats.org/officeDocument/2006/relationships/font" Target="fonts/font3.fntdata" /><Relationship Id="rId24" Type="http://schemas.openxmlformats.org/officeDocument/2006/relationships/font" Target="fonts/font4.fntdata" /><Relationship Id="rId25" Type="http://schemas.openxmlformats.org/officeDocument/2006/relationships/font" Target="fonts/font5.fntdata" /><Relationship Id="rId26" Type="http://schemas.openxmlformats.org/officeDocument/2006/relationships/font" Target="fonts/font6.fntdata" /><Relationship Id="rId27" Type="http://schemas.openxmlformats.org/officeDocument/2006/relationships/font" Target="fonts/font7.fntdata" /><Relationship Id="rId28" Type="http://schemas.openxmlformats.org/officeDocument/2006/relationships/font" Target="fonts/font8.fntdata" /><Relationship Id="rId29" Type="http://schemas.openxmlformats.org/officeDocument/2006/relationships/presProps" Target="presProps.xml" /><Relationship Id="rId3" Type="http://schemas.openxmlformats.org/officeDocument/2006/relationships/slideMaster" Target="slideMasters/slideMaster3.xml" /><Relationship Id="rId30" Type="http://schemas.openxmlformats.org/officeDocument/2006/relationships/viewProps" Target="viewProps.xml" /><Relationship Id="rId31" Type="http://schemas.openxmlformats.org/officeDocument/2006/relationships/theme" Target="theme/theme1.xml" /><Relationship Id="rId32" Type="http://schemas.openxmlformats.org/officeDocument/2006/relationships/tableStyles" Target="tableStyles.xml" /><Relationship Id="rId4" Type="http://schemas.openxmlformats.org/officeDocument/2006/relationships/slideMaster" Target="slideMasters/slideMaster4.xml" /><Relationship Id="rId5" Type="http://schemas.openxmlformats.org/officeDocument/2006/relationships/slideMaster" Target="slideMasters/slideMaster5.xml" /><Relationship Id="rId6" Type="http://schemas.openxmlformats.org/officeDocument/2006/relationships/notesMaster" Target="notesMasters/notesMaster1.xml" /><Relationship Id="rId7" Type="http://schemas.openxmlformats.org/officeDocument/2006/relationships/slide" Target="slides/slide1.xml" /><Relationship Id="rId8" Type="http://schemas.openxmlformats.org/officeDocument/2006/relationships/slide" Target="slides/slide2.xml" /><Relationship Id="rId9" Type="http://schemas.openxmlformats.org/officeDocument/2006/relationships/slide" Target="slides/slide3.xml" /></Relationships>
</file>

<file path=ppt/media/image1.png>
</file>

<file path=ppt/media/image10.png>
</file>

<file path=ppt/media/image11.png>
</file>

<file path=ppt/media/image12.png>
</file>

<file path=ppt/media/image13.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&#65279;<?xml version="1.0" encoding="utf-8" standalone="yes"?><Relationships xmlns="http://schemas.openxmlformats.org/package/2006/relationships"><Relationship Id="rId1" Type="http://schemas.openxmlformats.org/officeDocument/2006/relationships/theme" Target="../theme/theme6.xml" /></Relationships>
</file>

<file path=ppt/notesMasters/notesMaster1.xml><?xml version="1.0" encoding="utf-8"?>
<p:notes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p:cSld>
    <p:bg>
      <p:bgRef idx="1001">
        <a:schemeClr val="bg1"/>
      </p:bgRef>
    </p:bg>
    <p:spTree>
      <p:nvGrpSpPr>
        <p:cNvPr id="1" name="Shape 2"/>
        <p:cNvGrpSpPr/>
        <p:nvPr/>
      </p:nvGrpSpPr>
      <p:grpSpPr>
        <a:xfrm>
          <a:off x="0" y="0"/>
          <a:ext cx="0" cy="0"/>
        </a:xfrm>
      </p:grpSpPr>
      <p:sp>
        <p:nvSpPr>
          <p:cNvPr id="3" name="Google Shape;3;n"/>
          <p:cNvSpPr>
            <a:spLocks noGrp="1" noRot="1" noChangeAspect="1"/>
          </p:cNvSpPr>
          <p:nvPr>
            <p:ph type="sldImg" idx="2"/>
          </p:nvPr>
        </p:nvSpPr>
        <p:spPr>
          <a:xfrm>
            <a:off x="381300" y="685800"/>
            <a:ext cx="6096075" cy="3429000"/>
          </a:xfrm>
          <a:custGeom>
            <a:rect l="l" t="t" r="r" b="b"/>
            <a:pathLst>
              <a:path w="119999" h="119999"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ct val="0"/>
              </a:spcBef>
              <a:spcAft>
                <a:spcPct val="0"/>
              </a:spcAft>
              <a:buSzPts val="1100"/>
              <a:buChar char="●"/>
              <a:defRPr sz="1100"/>
            </a:lvl1pPr>
            <a:lvl2pPr marL="914400" lvl="1" indent="-298450">
              <a:spcBef>
                <a:spcPct val="0"/>
              </a:spcBef>
              <a:spcAft>
                <a:spcPct val="0"/>
              </a:spcAft>
              <a:buSzPts val="1100"/>
              <a:buChar char="○"/>
              <a:defRPr sz="1100"/>
            </a:lvl2pPr>
            <a:lvl3pPr marL="1371600" lvl="2" indent="-298450">
              <a:spcBef>
                <a:spcPct val="0"/>
              </a:spcBef>
              <a:spcAft>
                <a:spcPct val="0"/>
              </a:spcAft>
              <a:buSzPts val="1100"/>
              <a:buChar char="■"/>
              <a:defRPr sz="1100"/>
            </a:lvl3pPr>
            <a:lvl4pPr marL="1828800" lvl="3" indent="-298450">
              <a:spcBef>
                <a:spcPct val="0"/>
              </a:spcBef>
              <a:spcAft>
                <a:spcPct val="0"/>
              </a:spcAft>
              <a:buSzPts val="1100"/>
              <a:buChar char="●"/>
              <a:defRPr sz="1100"/>
            </a:lvl4pPr>
            <a:lvl5pPr marL="2286000" lvl="4" indent="-298450">
              <a:spcBef>
                <a:spcPct val="0"/>
              </a:spcBef>
              <a:spcAft>
                <a:spcPct val="0"/>
              </a:spcAft>
              <a:buSzPts val="1100"/>
              <a:buChar char="○"/>
              <a:defRPr sz="1100"/>
            </a:lvl5pPr>
            <a:lvl6pPr marL="2743200" lvl="5" indent="-298450">
              <a:spcBef>
                <a:spcPct val="0"/>
              </a:spcBef>
              <a:spcAft>
                <a:spcPct val="0"/>
              </a:spcAft>
              <a:buSzPts val="1100"/>
              <a:buChar char="■"/>
              <a:defRPr sz="1100"/>
            </a:lvl6pPr>
            <a:lvl7pPr marL="3200400" lvl="6" indent="-298450">
              <a:spcBef>
                <a:spcPct val="0"/>
              </a:spcBef>
              <a:spcAft>
                <a:spcPct val="0"/>
              </a:spcAft>
              <a:buSzPts val="1100"/>
              <a:buChar char="●"/>
              <a:defRPr sz="1100"/>
            </a:lvl7pPr>
            <a:lvl8pPr marL="3657600" lvl="7" indent="-298450">
              <a:spcBef>
                <a:spcPct val="0"/>
              </a:spcBef>
              <a:spcAft>
                <a:spcPct val="0"/>
              </a:spcAft>
              <a:buSzPts val="1100"/>
              <a:buChar char="○"/>
              <a:defRPr sz="1100"/>
            </a:lvl8pPr>
            <a:lvl9pPr marL="4114800" lvl="8" indent="-298450">
              <a:spcBef>
                <a:spcPct val="0"/>
              </a:spcBef>
              <a:spcAft>
                <a:spcPct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&#65279;<?xml version="1.0" encoding="utf-8" standalone="yes"?><Relationships xmlns="http://schemas.openxmlformats.org/package/2006/relationships"><Relationship Id="rId1" Type="http://schemas.openxmlformats.org/officeDocument/2006/relationships/slide" Target="../slides/slide1.xml" /><Relationship Id="rId2" Type="http://schemas.openxmlformats.org/officeDocument/2006/relationships/notesMaster" Target="../notesMasters/notesMaster1.xml" /></Relationships>
</file>

<file path=ppt/notesSlides/_rels/notesSlide10.xml.rels>&#65279;<?xml version="1.0" encoding="utf-8" standalone="yes"?><Relationships xmlns="http://schemas.openxmlformats.org/package/2006/relationships"><Relationship Id="rId1" Type="http://schemas.openxmlformats.org/officeDocument/2006/relationships/slide" Target="../slides/slide10.xml" /><Relationship Id="rId2" Type="http://schemas.openxmlformats.org/officeDocument/2006/relationships/notesMaster" Target="../notesMasters/notesMaster1.xml" /></Relationships>
</file>

<file path=ppt/notesSlides/_rels/notesSlide11.xml.rels>&#65279;<?xml version="1.0" encoding="utf-8" standalone="yes"?><Relationships xmlns="http://schemas.openxmlformats.org/package/2006/relationships"><Relationship Id="rId1" Type="http://schemas.openxmlformats.org/officeDocument/2006/relationships/slide" Target="../slides/slide11.xml" /><Relationship Id="rId2" Type="http://schemas.openxmlformats.org/officeDocument/2006/relationships/notesMaster" Target="../notesMasters/notesMaster1.xml" /></Relationships>
</file>

<file path=ppt/notesSlides/_rels/notesSlide12.xml.rels>&#65279;<?xml version="1.0" encoding="utf-8" standalone="yes"?><Relationships xmlns="http://schemas.openxmlformats.org/package/2006/relationships"><Relationship Id="rId1" Type="http://schemas.openxmlformats.org/officeDocument/2006/relationships/slide" Target="../slides/slide12.xml" /><Relationship Id="rId2" Type="http://schemas.openxmlformats.org/officeDocument/2006/relationships/notesMaster" Target="../notesMasters/notesMaster1.xml" /></Relationships>
</file>

<file path=ppt/notesSlides/_rels/notesSlide13.xml.rels>&#65279;<?xml version="1.0" encoding="utf-8" standalone="yes"?><Relationships xmlns="http://schemas.openxmlformats.org/package/2006/relationships"><Relationship Id="rId1" Type="http://schemas.openxmlformats.org/officeDocument/2006/relationships/slide" Target="../slides/slide13.xml" /><Relationship Id="rId2" Type="http://schemas.openxmlformats.org/officeDocument/2006/relationships/notesMaster" Target="../notesMasters/notesMaster1.xml" /></Relationships>
</file>

<file path=ppt/notesSlides/_rels/notesSlide2.xml.rels>&#65279;<?xml version="1.0" encoding="utf-8" standalone="yes"?><Relationships xmlns="http://schemas.openxmlformats.org/package/2006/relationships"><Relationship Id="rId1" Type="http://schemas.openxmlformats.org/officeDocument/2006/relationships/slide" Target="../slides/slide2.xml" /><Relationship Id="rId2" Type="http://schemas.openxmlformats.org/officeDocument/2006/relationships/notesMaster" Target="../notesMasters/notesMaster1.xml" /></Relationships>
</file>

<file path=ppt/notesSlides/_rels/notesSlide3.xml.rels>&#65279;<?xml version="1.0" encoding="utf-8" standalone="yes"?><Relationships xmlns="http://schemas.openxmlformats.org/package/2006/relationships"><Relationship Id="rId1" Type="http://schemas.openxmlformats.org/officeDocument/2006/relationships/slide" Target="../slides/slide3.xml" /><Relationship Id="rId2" Type="http://schemas.openxmlformats.org/officeDocument/2006/relationships/notesMaster" Target="../notesMasters/notesMaster1.xml" /></Relationships>
</file>

<file path=ppt/notesSlides/_rels/notesSlide4.xml.rels>&#65279;<?xml version="1.0" encoding="utf-8" standalone="yes"?><Relationships xmlns="http://schemas.openxmlformats.org/package/2006/relationships"><Relationship Id="rId1" Type="http://schemas.openxmlformats.org/officeDocument/2006/relationships/slide" Target="../slides/slide4.xml" /><Relationship Id="rId2" Type="http://schemas.openxmlformats.org/officeDocument/2006/relationships/notesMaster" Target="../notesMasters/notesMaster1.xml" /></Relationships>
</file>

<file path=ppt/notesSlides/_rels/notesSlide5.xml.rels>&#65279;<?xml version="1.0" encoding="utf-8" standalone="yes"?><Relationships xmlns="http://schemas.openxmlformats.org/package/2006/relationships"><Relationship Id="rId1" Type="http://schemas.openxmlformats.org/officeDocument/2006/relationships/slide" Target="../slides/slide5.xml" /><Relationship Id="rId2" Type="http://schemas.openxmlformats.org/officeDocument/2006/relationships/notesMaster" Target="../notesMasters/notesMaster1.xml" /></Relationships>
</file>

<file path=ppt/notesSlides/_rels/notesSlide6.xml.rels>&#65279;<?xml version="1.0" encoding="utf-8" standalone="yes"?><Relationships xmlns="http://schemas.openxmlformats.org/package/2006/relationships"><Relationship Id="rId1" Type="http://schemas.openxmlformats.org/officeDocument/2006/relationships/slide" Target="../slides/slide6.xml" /><Relationship Id="rId2" Type="http://schemas.openxmlformats.org/officeDocument/2006/relationships/notesMaster" Target="../notesMasters/notesMaster1.xml" /></Relationships>
</file>

<file path=ppt/notesSlides/_rels/notesSlide7.xml.rels>&#65279;<?xml version="1.0" encoding="utf-8" standalone="yes"?><Relationships xmlns="http://schemas.openxmlformats.org/package/2006/relationships"><Relationship Id="rId1" Type="http://schemas.openxmlformats.org/officeDocument/2006/relationships/slide" Target="../slides/slide7.xml" /><Relationship Id="rId2" Type="http://schemas.openxmlformats.org/officeDocument/2006/relationships/notesMaster" Target="../notesMasters/notesMaster1.xml" /></Relationships>
</file>

<file path=ppt/notesSlides/_rels/notesSlide8.xml.rels>&#65279;<?xml version="1.0" encoding="utf-8" standalone="yes"?><Relationships xmlns="http://schemas.openxmlformats.org/package/2006/relationships"><Relationship Id="rId1" Type="http://schemas.openxmlformats.org/officeDocument/2006/relationships/slide" Target="../slides/slide8.xml" /><Relationship Id="rId2" Type="http://schemas.openxmlformats.org/officeDocument/2006/relationships/notesMaster" Target="../notesMasters/notesMaster1.xml" /></Relationships>
</file>

<file path=ppt/notesSlides/_rels/notesSlide9.xml.rels>&#65279;<?xml version="1.0" encoding="utf-8" standalone="yes"?><Relationships xmlns="http://schemas.openxmlformats.org/package/2006/relationships"><Relationship Id="rId1" Type="http://schemas.openxmlformats.org/officeDocument/2006/relationships/slide" Target="../slides/slide9.xml" /><Relationship Id="rId2"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p:spTree>
      <p:nvGrpSpPr>
        <p:cNvPr id="1" name="Shape 95"/>
        <p:cNvGrpSpPr/>
        <p:nvPr/>
      </p:nvGrpSpPr>
      <p:grpSpPr>
        <a:xfrm>
          <a:off x="0" y="0"/>
          <a:ext cx="0" cy="0"/>
        </a:xfrm>
      </p:grpSpPr>
      <p:sp>
        <p:nvSpPr>
          <p:cNvPr id="96" name="Google Shape;96;gf84eb88aa7_0_0:notes"/>
          <p:cNvSpPr>
            <a:spLocks noGrp="1" noRot="1" noChangeAspect="1"/>
          </p:cNvSpPr>
          <p:nvPr>
            <p:ph type="sldImg" idx="2"/>
          </p:nvPr>
        </p:nvSpPr>
        <p:spPr>
          <a:xfrm>
            <a:off x="381000" y="685800"/>
            <a:ext cx="6096000" cy="3429000"/>
          </a:xfrm>
          <a:custGeom>
            <a:rect l="l" t="t" r="r" b="b"/>
            <a:pathLst>
              <a:path w="119999" h="119999"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p:spTree>
      <p:nvGrpSpPr>
        <p:cNvPr id="1" name="Shape 50"/>
        <p:cNvGrpSpPr/>
        <p:nvPr/>
      </p:nvGrpSpPr>
      <p:grpSpPr>
        <a:xfrm>
          <a:off x="0" y="0"/>
          <a:ext cx="0" cy="0"/>
        </a:xfrm>
      </p:grpSpPr>
      <p:sp>
        <p:nvSpPr>
          <p:cNvPr id="51" name="Google Shape;51;g109baabb656_0_0:notes"/>
          <p:cNvSpPr>
            <a:spLocks noGrp="1" noRot="1" noChangeAspect="1"/>
          </p:cNvSpPr>
          <p:nvPr>
            <p:ph type="sldImg" idx="2"/>
          </p:nvPr>
        </p:nvSpPr>
        <p:spPr>
          <a:xfrm>
            <a:off x="381000" y="685800"/>
            <a:ext cx="6096000" cy="3429000"/>
          </a:xfrm>
          <a:custGeom>
            <a:rect l="l" t="t" r="r" b="b"/>
            <a:pathLst>
              <a:path w="119999" h="119999"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p:spTree>
      <p:nvGrpSpPr>
        <p:cNvPr id="1" name="Shape 50"/>
        <p:cNvGrpSpPr/>
        <p:nvPr/>
      </p:nvGrpSpPr>
      <p:grpSpPr>
        <a:xfrm>
          <a:off x="0" y="0"/>
          <a:ext cx="0" cy="0"/>
        </a:xfrm>
      </p:grpSpPr>
      <p:sp>
        <p:nvSpPr>
          <p:cNvPr id="51" name="Google Shape;51;g109baabb656_0_0:notes"/>
          <p:cNvSpPr>
            <a:spLocks noGrp="1" noRot="1" noChangeAspect="1"/>
          </p:cNvSpPr>
          <p:nvPr>
            <p:ph type="sldImg" idx="2"/>
          </p:nvPr>
        </p:nvSpPr>
        <p:spPr>
          <a:xfrm>
            <a:off x="381000" y="685800"/>
            <a:ext cx="6096000" cy="3429000"/>
          </a:xfrm>
          <a:custGeom>
            <a:rect l="l" t="t" r="r" b="b"/>
            <a:pathLst>
              <a:path w="119999" h="119999"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ct val="0"/>
              </a:spcBef>
              <a:spcAft>
                <a:spcPct val="0"/>
              </a:spcAft>
              <a:buNone/>
            </a:pPr>
            <a:endParaRPr/>
          </a:p>
        </p:txBody>
      </p:sp>
    </p:spTree>
    <p:extLst>
      <p:ext uri="{BB962C8B-B14F-4D97-AF65-F5344CB8AC3E}">
        <p14:creationId xmlns:p14="http://schemas.microsoft.com/office/powerpoint/2010/main" val="2952082363"/>
      </p:ext>
    </p:extLst>
  </p:cSld>
  <p:clrMapOvr>
    <a:masterClrMapping/>
  </p:clrMapOvr>
</p:notes>
</file>

<file path=ppt/notesSlides/notesSlide12.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p:spTree>
      <p:nvGrpSpPr>
        <p:cNvPr id="1" name="Shape 50"/>
        <p:cNvGrpSpPr/>
        <p:nvPr/>
      </p:nvGrpSpPr>
      <p:grpSpPr>
        <a:xfrm>
          <a:off x="0" y="0"/>
          <a:ext cx="0" cy="0"/>
        </a:xfrm>
      </p:grpSpPr>
      <p:sp>
        <p:nvSpPr>
          <p:cNvPr id="51" name="Google Shape;51;g109baabb656_0_0:notes"/>
          <p:cNvSpPr>
            <a:spLocks noGrp="1" noRot="1" noChangeAspect="1"/>
          </p:cNvSpPr>
          <p:nvPr>
            <p:ph type="sldImg" idx="2"/>
          </p:nvPr>
        </p:nvSpPr>
        <p:spPr>
          <a:xfrm>
            <a:off x="381000" y="685800"/>
            <a:ext cx="6096000" cy="3429000"/>
          </a:xfrm>
          <a:custGeom>
            <a:rect l="l" t="t" r="r" b="b"/>
            <a:pathLst>
              <a:path w="119999" h="119999"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p:spTree>
      <p:nvGrpSpPr>
        <p:cNvPr id="1" name="Shape 50"/>
        <p:cNvGrpSpPr/>
        <p:nvPr/>
      </p:nvGrpSpPr>
      <p:grpSpPr>
        <a:xfrm>
          <a:off x="0" y="0"/>
          <a:ext cx="0" cy="0"/>
        </a:xfrm>
      </p:grpSpPr>
      <p:sp>
        <p:nvSpPr>
          <p:cNvPr id="51" name="Google Shape;51;g109baabb656_0_0:notes"/>
          <p:cNvSpPr>
            <a:spLocks noGrp="1" noRot="1" noChangeAspect="1"/>
          </p:cNvSpPr>
          <p:nvPr>
            <p:ph type="sldImg" idx="2"/>
          </p:nvPr>
        </p:nvSpPr>
        <p:spPr>
          <a:xfrm>
            <a:off x="381000" y="685800"/>
            <a:ext cx="6096000" cy="3429000"/>
          </a:xfrm>
          <a:custGeom>
            <a:rect l="l" t="t" r="r" b="b"/>
            <a:pathLst>
              <a:path w="119999" h="119999"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p:spTree>
      <p:nvGrpSpPr>
        <p:cNvPr id="1" name="Shape 103"/>
        <p:cNvGrpSpPr/>
        <p:nvPr/>
      </p:nvGrpSpPr>
      <p:grpSpPr>
        <a:xfrm>
          <a:off x="0" y="0"/>
          <a:ext cx="0" cy="0"/>
        </a:xfrm>
      </p:grpSpPr>
      <p:sp>
        <p:nvSpPr>
          <p:cNvPr id="104" name="Google Shape;104;g109c81fab58_0_0:notes"/>
          <p:cNvSpPr>
            <a:spLocks noGrp="1" noRot="1" noChangeAspect="1"/>
          </p:cNvSpPr>
          <p:nvPr>
            <p:ph type="sldImg" idx="2"/>
          </p:nvPr>
        </p:nvSpPr>
        <p:spPr>
          <a:xfrm>
            <a:off x="381300" y="685800"/>
            <a:ext cx="6096000" cy="3429000"/>
          </a:xfrm>
          <a:custGeom>
            <a:rect l="l" t="t" r="r" b="b"/>
            <a:pathLst>
              <a:path w="119999" h="119999"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p:spTree>
      <p:nvGrpSpPr>
        <p:cNvPr id="1" name="Shape 103"/>
        <p:cNvGrpSpPr/>
        <p:nvPr/>
      </p:nvGrpSpPr>
      <p:grpSpPr>
        <a:xfrm>
          <a:off x="0" y="0"/>
          <a:ext cx="0" cy="0"/>
        </a:xfrm>
      </p:grpSpPr>
      <p:sp>
        <p:nvSpPr>
          <p:cNvPr id="104" name="Google Shape;104;g109c81fab58_0_0:notes"/>
          <p:cNvSpPr>
            <a:spLocks noGrp="1" noRot="1" noChangeAspect="1"/>
          </p:cNvSpPr>
          <p:nvPr>
            <p:ph type="sldImg" idx="2"/>
          </p:nvPr>
        </p:nvSpPr>
        <p:spPr>
          <a:xfrm>
            <a:off x="381000" y="685800"/>
            <a:ext cx="6096000" cy="3429000"/>
          </a:xfrm>
          <a:custGeom>
            <a:rect l="l" t="t" r="r" b="b"/>
            <a:pathLst>
              <a:path w="119999" h="119999"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ct val="0"/>
              </a:spcBef>
              <a:spcAft>
                <a:spcPct val="0"/>
              </a:spcAft>
              <a:buNone/>
            </a:pPr>
            <a:endParaRPr/>
          </a:p>
        </p:txBody>
      </p:sp>
    </p:spTree>
    <p:extLst>
      <p:ext uri="{BB962C8B-B14F-4D97-AF65-F5344CB8AC3E}">
        <p14:creationId xmlns:p14="http://schemas.microsoft.com/office/powerpoint/2010/main" val="3305061174"/>
      </p:ext>
    </p:extLst>
  </p:cSld>
  <p:clrMapOvr>
    <a:masterClrMapping/>
  </p:clrMapOvr>
</p:notes>
</file>

<file path=ppt/notesSlides/notesSlide4.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p:spTree>
      <p:nvGrpSpPr>
        <p:cNvPr id="1" name="Shape 103"/>
        <p:cNvGrpSpPr/>
        <p:nvPr/>
      </p:nvGrpSpPr>
      <p:grpSpPr>
        <a:xfrm>
          <a:off x="0" y="0"/>
          <a:ext cx="0" cy="0"/>
        </a:xfrm>
      </p:grpSpPr>
      <p:sp>
        <p:nvSpPr>
          <p:cNvPr id="104" name="Google Shape;104;g109c81fab58_0_0:notes"/>
          <p:cNvSpPr>
            <a:spLocks noGrp="1" noRot="1" noChangeAspect="1"/>
          </p:cNvSpPr>
          <p:nvPr>
            <p:ph type="sldImg" idx="2"/>
          </p:nvPr>
        </p:nvSpPr>
        <p:spPr>
          <a:xfrm>
            <a:off x="381000" y="685800"/>
            <a:ext cx="6096000" cy="3429000"/>
          </a:xfrm>
          <a:custGeom>
            <a:rect l="l" t="t" r="r" b="b"/>
            <a:pathLst>
              <a:path w="119999" h="119999"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ct val="0"/>
              </a:spcBef>
              <a:spcAft>
                <a:spcPct val="0"/>
              </a:spcAft>
              <a:buNone/>
            </a:pPr>
            <a:endParaRPr/>
          </a:p>
        </p:txBody>
      </p:sp>
    </p:spTree>
    <p:extLst>
      <p:ext uri="{BB962C8B-B14F-4D97-AF65-F5344CB8AC3E}">
        <p14:creationId xmlns:p14="http://schemas.microsoft.com/office/powerpoint/2010/main" val="3278930712"/>
      </p:ext>
    </p:extLst>
  </p:cSld>
  <p:clrMapOvr>
    <a:masterClrMapping/>
  </p:clrMapOvr>
</p:notes>
</file>

<file path=ppt/notesSlides/notesSlide5.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p:spTree>
      <p:nvGrpSpPr>
        <p:cNvPr id="1" name="Shape 103"/>
        <p:cNvGrpSpPr/>
        <p:nvPr/>
      </p:nvGrpSpPr>
      <p:grpSpPr>
        <a:xfrm>
          <a:off x="0" y="0"/>
          <a:ext cx="0" cy="0"/>
        </a:xfrm>
      </p:grpSpPr>
      <p:sp>
        <p:nvSpPr>
          <p:cNvPr id="104" name="Google Shape;104;g109c81fab58_0_0:notes"/>
          <p:cNvSpPr>
            <a:spLocks noGrp="1" noRot="1" noChangeAspect="1"/>
          </p:cNvSpPr>
          <p:nvPr>
            <p:ph type="sldImg" idx="2"/>
          </p:nvPr>
        </p:nvSpPr>
        <p:spPr>
          <a:xfrm>
            <a:off x="381000" y="685800"/>
            <a:ext cx="6096000" cy="3429000"/>
          </a:xfrm>
          <a:custGeom>
            <a:rect l="l" t="t" r="r" b="b"/>
            <a:pathLst>
              <a:path w="119999" h="119999"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ct val="0"/>
              </a:spcBef>
              <a:spcAft>
                <a:spcPct val="0"/>
              </a:spcAft>
              <a:buNone/>
            </a:pPr>
            <a:endParaRPr/>
          </a:p>
        </p:txBody>
      </p:sp>
    </p:spTree>
    <p:extLst>
      <p:ext uri="{BB962C8B-B14F-4D97-AF65-F5344CB8AC3E}">
        <p14:creationId xmlns:p14="http://schemas.microsoft.com/office/powerpoint/2010/main" val="16718842"/>
      </p:ext>
    </p:extLst>
  </p:cSld>
  <p:clrMapOvr>
    <a:masterClrMapping/>
  </p:clrMapOvr>
</p:notes>
</file>

<file path=ppt/notesSlides/notesSlide6.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p:spTree>
      <p:nvGrpSpPr>
        <p:cNvPr id="1" name="Shape 103"/>
        <p:cNvGrpSpPr/>
        <p:nvPr/>
      </p:nvGrpSpPr>
      <p:grpSpPr>
        <a:xfrm>
          <a:off x="0" y="0"/>
          <a:ext cx="0" cy="0"/>
        </a:xfrm>
      </p:grpSpPr>
      <p:sp>
        <p:nvSpPr>
          <p:cNvPr id="104" name="Google Shape;104;g109c81fab58_0_0:notes"/>
          <p:cNvSpPr>
            <a:spLocks noGrp="1" noRot="1" noChangeAspect="1"/>
          </p:cNvSpPr>
          <p:nvPr>
            <p:ph type="sldImg" idx="2"/>
          </p:nvPr>
        </p:nvSpPr>
        <p:spPr>
          <a:xfrm>
            <a:off x="381000" y="685800"/>
            <a:ext cx="6096000" cy="3429000"/>
          </a:xfrm>
          <a:custGeom>
            <a:rect l="l" t="t" r="r" b="b"/>
            <a:pathLst>
              <a:path w="119999" h="119999"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ct val="0"/>
              </a:spcBef>
              <a:spcAft>
                <a:spcPct val="0"/>
              </a:spcAft>
              <a:buNone/>
            </a:pPr>
            <a:endParaRPr/>
          </a:p>
        </p:txBody>
      </p:sp>
    </p:spTree>
    <p:extLst>
      <p:ext uri="{BB962C8B-B14F-4D97-AF65-F5344CB8AC3E}">
        <p14:creationId xmlns:p14="http://schemas.microsoft.com/office/powerpoint/2010/main" val="1364760089"/>
      </p:ext>
    </p:extLst>
  </p:cSld>
  <p:clrMapOvr>
    <a:masterClrMapping/>
  </p:clrMapOvr>
</p:notes>
</file>

<file path=ppt/notesSlides/notesSlide7.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p:spTree>
      <p:nvGrpSpPr>
        <p:cNvPr id="1" name="Shape 50"/>
        <p:cNvGrpSpPr/>
        <p:nvPr/>
      </p:nvGrpSpPr>
      <p:grpSpPr>
        <a:xfrm>
          <a:off x="0" y="0"/>
          <a:ext cx="0" cy="0"/>
        </a:xfrm>
      </p:grpSpPr>
      <p:sp>
        <p:nvSpPr>
          <p:cNvPr id="51" name="Google Shape;51;g109baabb656_0_0:notes"/>
          <p:cNvSpPr>
            <a:spLocks noGrp="1" noRot="1" noChangeAspect="1"/>
          </p:cNvSpPr>
          <p:nvPr>
            <p:ph type="sldImg" idx="2"/>
          </p:nvPr>
        </p:nvSpPr>
        <p:spPr>
          <a:xfrm>
            <a:off x="381000" y="685800"/>
            <a:ext cx="6096000" cy="3429000"/>
          </a:xfrm>
          <a:custGeom>
            <a:rect l="l" t="t" r="r" b="b"/>
            <a:pathLst>
              <a:path w="119999" h="119999"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ct val="0"/>
              </a:spcBef>
              <a:spcAft>
                <a:spcPct val="0"/>
              </a:spcAft>
              <a:buNone/>
            </a:pPr>
            <a:endParaRPr/>
          </a:p>
        </p:txBody>
      </p:sp>
    </p:spTree>
    <p:extLst>
      <p:ext uri="{BB962C8B-B14F-4D97-AF65-F5344CB8AC3E}">
        <p14:creationId xmlns:p14="http://schemas.microsoft.com/office/powerpoint/2010/main" val="2952082363"/>
      </p:ext>
    </p:extLst>
  </p:cSld>
  <p:clrMapOvr>
    <a:masterClrMapping/>
  </p:clrMapOvr>
</p:notes>
</file>

<file path=ppt/notesSlides/notesSlide8.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p:spTree>
      <p:nvGrpSpPr>
        <p:cNvPr id="1" name="Shape 50"/>
        <p:cNvGrpSpPr/>
        <p:nvPr/>
      </p:nvGrpSpPr>
      <p:grpSpPr>
        <a:xfrm>
          <a:off x="0" y="0"/>
          <a:ext cx="0" cy="0"/>
        </a:xfrm>
      </p:grpSpPr>
      <p:sp>
        <p:nvSpPr>
          <p:cNvPr id="51" name="Google Shape;51;g109baabb656_0_0:notes"/>
          <p:cNvSpPr>
            <a:spLocks noGrp="1" noRot="1" noChangeAspect="1"/>
          </p:cNvSpPr>
          <p:nvPr>
            <p:ph type="sldImg" idx="2"/>
          </p:nvPr>
        </p:nvSpPr>
        <p:spPr>
          <a:xfrm>
            <a:off x="381000" y="685800"/>
            <a:ext cx="6096000" cy="3429000"/>
          </a:xfrm>
          <a:custGeom>
            <a:rect l="l" t="t" r="r" b="b"/>
            <a:pathLst>
              <a:path w="119999" h="119999"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ct val="0"/>
              </a:spcBef>
              <a:spcAft>
                <a:spcPct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http://schemas.openxmlformats.org/presentationml/2006/main" showMasterSp="0" showMasterPhAnim="0">
  <p:cSld>
    <p:spTree>
      <p:nvGrpSpPr>
        <p:cNvPr id="1" name="Shape 50"/>
        <p:cNvGrpSpPr/>
        <p:nvPr/>
      </p:nvGrpSpPr>
      <p:grpSpPr>
        <a:xfrm>
          <a:off x="0" y="0"/>
          <a:ext cx="0" cy="0"/>
        </a:xfrm>
      </p:grpSpPr>
      <p:sp>
        <p:nvSpPr>
          <p:cNvPr id="51" name="Google Shape;51;g109baabb656_0_0:notes"/>
          <p:cNvSpPr>
            <a:spLocks noGrp="1" noRot="1" noChangeAspect="1"/>
          </p:cNvSpPr>
          <p:nvPr>
            <p:ph type="sldImg" idx="2"/>
          </p:nvPr>
        </p:nvSpPr>
        <p:spPr>
          <a:xfrm>
            <a:off x="381000" y="685800"/>
            <a:ext cx="6096000" cy="3429000"/>
          </a:xfrm>
          <a:custGeom>
            <a:rect l="l" t="t" r="r" b="b"/>
            <a:pathLst>
              <a:path w="119999" h="119999"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ct val="0"/>
              </a:spcBef>
              <a:spcAft>
                <a:spcPct val="0"/>
              </a:spcAft>
              <a:buNone/>
            </a:pPr>
            <a:endParaRPr/>
          </a:p>
        </p:txBody>
      </p:sp>
    </p:spTree>
  </p:cSld>
  <p:clrMapOvr>
    <a:masterClrMapping/>
  </p:clrMapOvr>
</p:notes>
</file>

<file path=ppt/slideLayouts/_rels/slideLayout1.xml.rels>&#65279;<?xml version="1.0" encoding="utf-8" standalone="yes"?><Relationships xmlns="http://schemas.openxmlformats.org/package/2006/relationships"><Relationship Id="rId1" Type="http://schemas.openxmlformats.org/officeDocument/2006/relationships/image" Target="../media/image1.png" /><Relationship Id="rId2" Type="http://schemas.openxmlformats.org/officeDocument/2006/relationships/slideMaster" Target="../slideMasters/slideMaster1.xml" /></Relationships>
</file>

<file path=ppt/slideLayouts/_rels/slideLayout10.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11.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12.xml.rels>&#65279;<?xml version="1.0" encoding="utf-8" standalone="yes"?><Relationships xmlns="http://schemas.openxmlformats.org/package/2006/relationships"><Relationship Id="rId1" Type="http://schemas.openxmlformats.org/officeDocument/2006/relationships/image" Target="../media/image1.png" /><Relationship Id="rId2" Type="http://schemas.openxmlformats.org/officeDocument/2006/relationships/slideMaster" Target="../slideMasters/slideMaster2.xml" /></Relationships>
</file>

<file path=ppt/slideLayouts/_rels/slideLayout13.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4.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5.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6.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7.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8.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9.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20.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1.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2.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3.xml.rels>&#65279;<?xml version="1.0" encoding="utf-8" standalone="yes"?><Relationships xmlns="http://schemas.openxmlformats.org/package/2006/relationships"><Relationship Id="rId1" Type="http://schemas.openxmlformats.org/officeDocument/2006/relationships/image" Target="../media/image1.png" /><Relationship Id="rId2" Type="http://schemas.openxmlformats.org/officeDocument/2006/relationships/slideMaster" Target="../slideMasters/slideMaster3.xml" /></Relationships>
</file>

<file path=ppt/slideLayouts/_rels/slideLayout24.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25.xml.rels>&#65279;<?xml version="1.0" encoding="utf-8" standalone="yes"?><Relationships xmlns="http://schemas.openxmlformats.org/package/2006/relationships"><Relationship Id="rId1" Type="http://schemas.openxmlformats.org/officeDocument/2006/relationships/image" Target="../media/image2.png" /><Relationship Id="rId2" Type="http://schemas.openxmlformats.org/officeDocument/2006/relationships/slideMaster" Target="../slideMasters/slideMaster3.xml" /></Relationships>
</file>

<file path=ppt/slideLayouts/_rels/slideLayout26.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27.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28.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29.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3.xml.rels>&#65279;<?xml version="1.0" encoding="utf-8" standalone="yes"?><Relationships xmlns="http://schemas.openxmlformats.org/package/2006/relationships"><Relationship Id="rId1" Type="http://schemas.openxmlformats.org/officeDocument/2006/relationships/image" Target="../media/image2.png" /><Relationship Id="rId2" Type="http://schemas.openxmlformats.org/officeDocument/2006/relationships/slideMaster" Target="../slideMasters/slideMaster1.xml" /></Relationships>
</file>

<file path=ppt/slideLayouts/_rels/slideLayout30.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31.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32.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33.xml.rels>&#65279;<?xml version="1.0" encoding="utf-8" standalone="yes"?><Relationships xmlns="http://schemas.openxmlformats.org/package/2006/relationships"><Relationship Id="rId1" Type="http://schemas.openxmlformats.org/officeDocument/2006/relationships/slideMaster" Target="../slideMasters/slideMaster3.xml" /></Relationships>
</file>

<file path=ppt/slideLayouts/_rels/slideLayout34.xml.rels>&#65279;<?xml version="1.0" encoding="utf-8" standalone="yes"?><Relationships xmlns="http://schemas.openxmlformats.org/package/2006/relationships"><Relationship Id="rId1" Type="http://schemas.openxmlformats.org/officeDocument/2006/relationships/image" Target="../media/image1.png" /><Relationship Id="rId2" Type="http://schemas.openxmlformats.org/officeDocument/2006/relationships/slideMaster" Target="../slideMasters/slideMaster4.xml" /></Relationships>
</file>

<file path=ppt/slideLayouts/_rels/slideLayout35.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36.xml.rels>&#65279;<?xml version="1.0" encoding="utf-8" standalone="yes"?><Relationships xmlns="http://schemas.openxmlformats.org/package/2006/relationships"><Relationship Id="rId1" Type="http://schemas.openxmlformats.org/officeDocument/2006/relationships/image" Target="../media/image2.png" /><Relationship Id="rId2" Type="http://schemas.openxmlformats.org/officeDocument/2006/relationships/slideMaster" Target="../slideMasters/slideMaster4.xml" /></Relationships>
</file>

<file path=ppt/slideLayouts/_rels/slideLayout37.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38.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39.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4.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40.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41.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42.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43.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44.xml.rels>&#65279;<?xml version="1.0" encoding="utf-8" standalone="yes"?><Relationships xmlns="http://schemas.openxmlformats.org/package/2006/relationships"><Relationship Id="rId1" Type="http://schemas.openxmlformats.org/officeDocument/2006/relationships/slideMaster" Target="../slideMasters/slideMaster4.xml" /></Relationships>
</file>

<file path=ppt/slideLayouts/_rels/slideLayout45.xml.rels>&#65279;<?xml version="1.0" encoding="utf-8" standalone="yes"?><Relationships xmlns="http://schemas.openxmlformats.org/package/2006/relationships"><Relationship Id="rId1" Type="http://schemas.openxmlformats.org/officeDocument/2006/relationships/image" Target="../media/image1.png" /><Relationship Id="rId2" Type="http://schemas.openxmlformats.org/officeDocument/2006/relationships/slideMaster" Target="../slideMasters/slideMaster5.xml" /></Relationships>
</file>

<file path=ppt/slideLayouts/_rels/slideLayout46.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47.xml.rels>&#65279;<?xml version="1.0" encoding="utf-8" standalone="yes"?><Relationships xmlns="http://schemas.openxmlformats.org/package/2006/relationships"><Relationship Id="rId1" Type="http://schemas.openxmlformats.org/officeDocument/2006/relationships/image" Target="../media/image2.png" /><Relationship Id="rId2" Type="http://schemas.openxmlformats.org/officeDocument/2006/relationships/slideMaster" Target="../slideMasters/slideMaster5.xml" /></Relationships>
</file>

<file path=ppt/slideLayouts/_rels/slideLayout48.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49.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5.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50.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51.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52.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53.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54.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55.xml.rels>&#65279;<?xml version="1.0" encoding="utf-8" standalone="yes"?><Relationships xmlns="http://schemas.openxmlformats.org/package/2006/relationships"><Relationship Id="rId1" Type="http://schemas.openxmlformats.org/officeDocument/2006/relationships/slideMaster" Target="../slideMasters/slideMaster5.xml" /></Relationships>
</file>

<file path=ppt/slideLayouts/_rels/slideLayout6.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7.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8.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9.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slide" type="title">
  <p:cSld name="TITLE">
    <p:bg>
      <p:bgPr>
        <a:blipFill>
          <a:blip r:embed="rId1">
            <a:alphaModFix/>
          </a:blip>
          <a:stretch>
            <a:fillRect/>
          </a:stretch>
        </a:blipFill>
        <a:effectLst/>
      </p:bgPr>
    </p:bg>
    <p:spTree>
      <p:nvGrpSpPr>
        <p:cNvPr id="1" name="Shape 9"/>
        <p:cNvGrpSpPr/>
        <p:nvPr/>
      </p:nvGrpSpPr>
      <p:grpSpPr>
        <a:xfrm>
          <a:off x="0" y="0"/>
          <a: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ct val="0"/>
              </a:spcBef>
              <a:spcAft>
                <a:spcPct val="0"/>
              </a:spcAft>
              <a:buClr>
                <a:schemeClr val="lt1"/>
              </a:buClr>
              <a:buSzPts val="3300"/>
              <a:buNone/>
              <a:defRPr sz="3300" b="1">
                <a:solidFill>
                  <a:schemeClr val="lt1"/>
                </a:solidFill>
              </a:defRPr>
            </a:lvl1pPr>
            <a:lvl2pPr lvl="1" algn="ctr">
              <a:spcBef>
                <a:spcPct val="0"/>
              </a:spcBef>
              <a:spcAft>
                <a:spcPct val="0"/>
              </a:spcAft>
              <a:buClr>
                <a:schemeClr val="lt1"/>
              </a:buClr>
              <a:buSzPts val="3300"/>
              <a:buNone/>
              <a:defRPr sz="3300" b="1">
                <a:solidFill>
                  <a:schemeClr val="lt1"/>
                </a:solidFill>
              </a:defRPr>
            </a:lvl2pPr>
            <a:lvl3pPr lvl="2" algn="ctr">
              <a:spcBef>
                <a:spcPct val="0"/>
              </a:spcBef>
              <a:spcAft>
                <a:spcPct val="0"/>
              </a:spcAft>
              <a:buClr>
                <a:schemeClr val="lt1"/>
              </a:buClr>
              <a:buSzPts val="3300"/>
              <a:buNone/>
              <a:defRPr sz="3300" b="1">
                <a:solidFill>
                  <a:schemeClr val="lt1"/>
                </a:solidFill>
              </a:defRPr>
            </a:lvl3pPr>
            <a:lvl4pPr lvl="3" algn="ctr">
              <a:spcBef>
                <a:spcPct val="0"/>
              </a:spcBef>
              <a:spcAft>
                <a:spcPct val="0"/>
              </a:spcAft>
              <a:buClr>
                <a:schemeClr val="lt1"/>
              </a:buClr>
              <a:buSzPts val="3300"/>
              <a:buNone/>
              <a:defRPr sz="3300" b="1">
                <a:solidFill>
                  <a:schemeClr val="lt1"/>
                </a:solidFill>
              </a:defRPr>
            </a:lvl4pPr>
            <a:lvl5pPr lvl="4" algn="ctr">
              <a:spcBef>
                <a:spcPct val="0"/>
              </a:spcBef>
              <a:spcAft>
                <a:spcPct val="0"/>
              </a:spcAft>
              <a:buClr>
                <a:schemeClr val="lt1"/>
              </a:buClr>
              <a:buSzPts val="3300"/>
              <a:buNone/>
              <a:defRPr sz="3300" b="1">
                <a:solidFill>
                  <a:schemeClr val="lt1"/>
                </a:solidFill>
              </a:defRPr>
            </a:lvl5pPr>
            <a:lvl6pPr lvl="5" algn="ctr">
              <a:spcBef>
                <a:spcPct val="0"/>
              </a:spcBef>
              <a:spcAft>
                <a:spcPct val="0"/>
              </a:spcAft>
              <a:buClr>
                <a:schemeClr val="lt1"/>
              </a:buClr>
              <a:buSzPts val="3300"/>
              <a:buNone/>
              <a:defRPr sz="3300" b="1">
                <a:solidFill>
                  <a:schemeClr val="lt1"/>
                </a:solidFill>
              </a:defRPr>
            </a:lvl6pPr>
            <a:lvl7pPr lvl="6" algn="ctr">
              <a:spcBef>
                <a:spcPct val="0"/>
              </a:spcBef>
              <a:spcAft>
                <a:spcPct val="0"/>
              </a:spcAft>
              <a:buClr>
                <a:schemeClr val="lt1"/>
              </a:buClr>
              <a:buSzPts val="3300"/>
              <a:buNone/>
              <a:defRPr sz="3300" b="1">
                <a:solidFill>
                  <a:schemeClr val="lt1"/>
                </a:solidFill>
              </a:defRPr>
            </a:lvl7pPr>
            <a:lvl8pPr lvl="7" algn="ctr">
              <a:spcBef>
                <a:spcPct val="0"/>
              </a:spcBef>
              <a:spcAft>
                <a:spcPct val="0"/>
              </a:spcAft>
              <a:buClr>
                <a:schemeClr val="lt1"/>
              </a:buClr>
              <a:buSzPts val="3300"/>
              <a:buNone/>
              <a:defRPr sz="3300" b="1">
                <a:solidFill>
                  <a:schemeClr val="lt1"/>
                </a:solidFill>
              </a:defRPr>
            </a:lvl8pPr>
            <a:lvl9pPr lvl="8" algn="ctr">
              <a:spcBef>
                <a:spcPct val="0"/>
              </a:spcBef>
              <a:spcAft>
                <a:spcPct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ct val="0"/>
              </a:spcBef>
              <a:spcAft>
                <a:spcPct val="0"/>
              </a:spcAft>
              <a:buClr>
                <a:schemeClr val="dk1"/>
              </a:buClr>
              <a:buSzPts val="1200"/>
              <a:buNone/>
              <a:defRPr sz="1200">
                <a:solidFill>
                  <a:schemeClr val="dk1"/>
                </a:solidFill>
              </a:defRPr>
            </a:lvl1pPr>
            <a:lvl2pPr lvl="1" algn="ctr">
              <a:lnSpc>
                <a:spcPct val="100000"/>
              </a:lnSpc>
              <a:spcBef>
                <a:spcPct val="0"/>
              </a:spcBef>
              <a:spcAft>
                <a:spcPct val="0"/>
              </a:spcAft>
              <a:buClr>
                <a:schemeClr val="dk1"/>
              </a:buClr>
              <a:buSzPts val="1200"/>
              <a:buNone/>
              <a:defRPr sz="1200">
                <a:solidFill>
                  <a:schemeClr val="dk1"/>
                </a:solidFill>
              </a:defRPr>
            </a:lvl2pPr>
            <a:lvl3pPr lvl="2" algn="ctr">
              <a:lnSpc>
                <a:spcPct val="100000"/>
              </a:lnSpc>
              <a:spcBef>
                <a:spcPct val="0"/>
              </a:spcBef>
              <a:spcAft>
                <a:spcPct val="0"/>
              </a:spcAft>
              <a:buClr>
                <a:schemeClr val="dk1"/>
              </a:buClr>
              <a:buSzPts val="1200"/>
              <a:buNone/>
              <a:defRPr sz="1200">
                <a:solidFill>
                  <a:schemeClr val="dk1"/>
                </a:solidFill>
              </a:defRPr>
            </a:lvl3pPr>
            <a:lvl4pPr lvl="3" algn="ctr">
              <a:lnSpc>
                <a:spcPct val="100000"/>
              </a:lnSpc>
              <a:spcBef>
                <a:spcPct val="0"/>
              </a:spcBef>
              <a:spcAft>
                <a:spcPct val="0"/>
              </a:spcAft>
              <a:buClr>
                <a:schemeClr val="dk1"/>
              </a:buClr>
              <a:buSzPts val="1200"/>
              <a:buNone/>
              <a:defRPr sz="1200">
                <a:solidFill>
                  <a:schemeClr val="dk1"/>
                </a:solidFill>
              </a:defRPr>
            </a:lvl4pPr>
            <a:lvl5pPr lvl="4" algn="ctr">
              <a:lnSpc>
                <a:spcPct val="100000"/>
              </a:lnSpc>
              <a:spcBef>
                <a:spcPct val="0"/>
              </a:spcBef>
              <a:spcAft>
                <a:spcPct val="0"/>
              </a:spcAft>
              <a:buClr>
                <a:schemeClr val="dk1"/>
              </a:buClr>
              <a:buSzPts val="1200"/>
              <a:buNone/>
              <a:defRPr sz="1200">
                <a:solidFill>
                  <a:schemeClr val="dk1"/>
                </a:solidFill>
              </a:defRPr>
            </a:lvl5pPr>
            <a:lvl6pPr lvl="5" algn="ctr">
              <a:lnSpc>
                <a:spcPct val="100000"/>
              </a:lnSpc>
              <a:spcBef>
                <a:spcPct val="0"/>
              </a:spcBef>
              <a:spcAft>
                <a:spcPct val="0"/>
              </a:spcAft>
              <a:buClr>
                <a:schemeClr val="dk1"/>
              </a:buClr>
              <a:buSzPts val="1200"/>
              <a:buNone/>
              <a:defRPr sz="1200">
                <a:solidFill>
                  <a:schemeClr val="dk1"/>
                </a:solidFill>
              </a:defRPr>
            </a:lvl6pPr>
            <a:lvl7pPr lvl="6" algn="ctr">
              <a:lnSpc>
                <a:spcPct val="100000"/>
              </a:lnSpc>
              <a:spcBef>
                <a:spcPct val="0"/>
              </a:spcBef>
              <a:spcAft>
                <a:spcPct val="0"/>
              </a:spcAft>
              <a:buClr>
                <a:schemeClr val="dk1"/>
              </a:buClr>
              <a:buSzPts val="1200"/>
              <a:buNone/>
              <a:defRPr sz="1200">
                <a:solidFill>
                  <a:schemeClr val="dk1"/>
                </a:solidFill>
              </a:defRPr>
            </a:lvl7pPr>
            <a:lvl8pPr lvl="7" algn="ctr">
              <a:lnSpc>
                <a:spcPct val="100000"/>
              </a:lnSpc>
              <a:spcBef>
                <a:spcPct val="0"/>
              </a:spcBef>
              <a:spcAft>
                <a:spcPct val="0"/>
              </a:spcAft>
              <a:buClr>
                <a:schemeClr val="dk1"/>
              </a:buClr>
              <a:buSzPts val="1200"/>
              <a:buNone/>
              <a:defRPr sz="1200">
                <a:solidFill>
                  <a:schemeClr val="dk1"/>
                </a:solidFill>
              </a:defRPr>
            </a:lvl8pPr>
            <a:lvl9pPr lvl="8" algn="ctr">
              <a:lnSpc>
                <a:spcPct val="100000"/>
              </a:lnSpc>
              <a:spcBef>
                <a:spcPct val="0"/>
              </a:spcBef>
              <a:spcAft>
                <a:spcPct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1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Big number">
  <p:cSld name="BIG_NUMBER">
    <p:spTree>
      <p:nvGrpSpPr>
        <p:cNvPr id="1" name="Shape 44"/>
        <p:cNvGrpSpPr/>
        <p:nvPr/>
      </p:nvGrpSpPr>
      <p:grpSpPr>
        <a:xfrm>
          <a:off x="0" y="0"/>
          <a: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ct val="0"/>
              </a:spcBef>
              <a:spcAft>
                <a:spcPct val="0"/>
              </a:spcAft>
              <a:buSzPts val="12000"/>
              <a:buNone/>
              <a:defRPr sz="12000"/>
            </a:lvl1pPr>
            <a:lvl2pPr lvl="1" algn="ctr">
              <a:spcBef>
                <a:spcPct val="0"/>
              </a:spcBef>
              <a:spcAft>
                <a:spcPct val="0"/>
              </a:spcAft>
              <a:buSzPts val="12000"/>
              <a:buNone/>
              <a:defRPr sz="12000"/>
            </a:lvl2pPr>
            <a:lvl3pPr lvl="2" algn="ctr">
              <a:spcBef>
                <a:spcPct val="0"/>
              </a:spcBef>
              <a:spcAft>
                <a:spcPct val="0"/>
              </a:spcAft>
              <a:buSzPts val="12000"/>
              <a:buNone/>
              <a:defRPr sz="12000"/>
            </a:lvl3pPr>
            <a:lvl4pPr lvl="3" algn="ctr">
              <a:spcBef>
                <a:spcPct val="0"/>
              </a:spcBef>
              <a:spcAft>
                <a:spcPct val="0"/>
              </a:spcAft>
              <a:buSzPts val="12000"/>
              <a:buNone/>
              <a:defRPr sz="12000"/>
            </a:lvl4pPr>
            <a:lvl5pPr lvl="4" algn="ctr">
              <a:spcBef>
                <a:spcPct val="0"/>
              </a:spcBef>
              <a:spcAft>
                <a:spcPct val="0"/>
              </a:spcAft>
              <a:buSzPts val="12000"/>
              <a:buNone/>
              <a:defRPr sz="12000"/>
            </a:lvl5pPr>
            <a:lvl6pPr lvl="5" algn="ctr">
              <a:spcBef>
                <a:spcPct val="0"/>
              </a:spcBef>
              <a:spcAft>
                <a:spcPct val="0"/>
              </a:spcAft>
              <a:buSzPts val="12000"/>
              <a:buNone/>
              <a:defRPr sz="12000"/>
            </a:lvl6pPr>
            <a:lvl7pPr lvl="6" algn="ctr">
              <a:spcBef>
                <a:spcPct val="0"/>
              </a:spcBef>
              <a:spcAft>
                <a:spcPct val="0"/>
              </a:spcAft>
              <a:buSzPts val="12000"/>
              <a:buNone/>
              <a:defRPr sz="12000"/>
            </a:lvl7pPr>
            <a:lvl8pPr lvl="7" algn="ctr">
              <a:spcBef>
                <a:spcPct val="0"/>
              </a:spcBef>
              <a:spcAft>
                <a:spcPct val="0"/>
              </a:spcAft>
              <a:buSzPts val="12000"/>
              <a:buNone/>
              <a:defRPr sz="12000"/>
            </a:lvl8pPr>
            <a:lvl9pPr lvl="8" algn="ctr">
              <a:spcBef>
                <a:spcPct val="0"/>
              </a:spcBef>
              <a:spcAft>
                <a:spcPct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ct val="0"/>
              </a:spcBef>
              <a:spcAft>
                <a:spcPct val="0"/>
              </a:spcAft>
              <a:buSzPts val="1800"/>
              <a:buChar char="●"/>
              <a:defRPr/>
            </a:lvl1pPr>
            <a:lvl2pPr marL="914400" lvl="1" indent="-317500" algn="ctr">
              <a:spcBef>
                <a:spcPct val="0"/>
              </a:spcBef>
              <a:spcAft>
                <a:spcPct val="0"/>
              </a:spcAft>
              <a:buSzPts val="1400"/>
              <a:buChar char="○"/>
              <a:defRPr/>
            </a:lvl2pPr>
            <a:lvl3pPr marL="1371600" lvl="2" indent="-317500" algn="ctr">
              <a:spcBef>
                <a:spcPct val="0"/>
              </a:spcBef>
              <a:spcAft>
                <a:spcPct val="0"/>
              </a:spcAft>
              <a:buSzPts val="1400"/>
              <a:buChar char="■"/>
              <a:defRPr/>
            </a:lvl3pPr>
            <a:lvl4pPr marL="1828800" lvl="3" indent="-317500" algn="ctr">
              <a:spcBef>
                <a:spcPct val="0"/>
              </a:spcBef>
              <a:spcAft>
                <a:spcPct val="0"/>
              </a:spcAft>
              <a:buSzPts val="1400"/>
              <a:buChar char="●"/>
              <a:defRPr/>
            </a:lvl4pPr>
            <a:lvl5pPr marL="2286000" lvl="4" indent="-317500" algn="ctr">
              <a:spcBef>
                <a:spcPct val="0"/>
              </a:spcBef>
              <a:spcAft>
                <a:spcPct val="0"/>
              </a:spcAft>
              <a:buSzPts val="1400"/>
              <a:buChar char="○"/>
              <a:defRPr/>
            </a:lvl5pPr>
            <a:lvl6pPr marL="2743200" lvl="5" indent="-317500" algn="ctr">
              <a:spcBef>
                <a:spcPct val="0"/>
              </a:spcBef>
              <a:spcAft>
                <a:spcPct val="0"/>
              </a:spcAft>
              <a:buSzPts val="1400"/>
              <a:buChar char="■"/>
              <a:defRPr/>
            </a:lvl6pPr>
            <a:lvl7pPr marL="3200400" lvl="6" indent="-317500" algn="ctr">
              <a:spcBef>
                <a:spcPct val="0"/>
              </a:spcBef>
              <a:spcAft>
                <a:spcPct val="0"/>
              </a:spcAft>
              <a:buSzPts val="1400"/>
              <a:buChar char="●"/>
              <a:defRPr/>
            </a:lvl7pPr>
            <a:lvl8pPr marL="3657600" lvl="7" indent="-317500" algn="ctr">
              <a:spcBef>
                <a:spcPct val="0"/>
              </a:spcBef>
              <a:spcAft>
                <a:spcPct val="0"/>
              </a:spcAft>
              <a:buSzPts val="1400"/>
              <a:buChar char="○"/>
              <a:defRPr/>
            </a:lvl8pPr>
            <a:lvl9pPr marL="4114800" lvl="8" indent="-317500" algn="ctr">
              <a:spcBef>
                <a:spcPct val="0"/>
              </a:spcBef>
              <a:spcAft>
                <a:spcPct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1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Blank" type="blank">
  <p:cSld name="BLANK">
    <p:spTree>
      <p:nvGrpSpPr>
        <p:cNvPr id="1" name="Shape 48"/>
        <p:cNvGrpSpPr/>
        <p:nvPr/>
      </p:nvGrpSpPr>
      <p:grpSpPr>
        <a:xfrm>
          <a:off x="0" y="0"/>
          <a: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1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slide" type="title">
  <p:cSld name="TITLE">
    <p:bg>
      <p:bgPr>
        <a:blipFill>
          <a:blip r:embed="rId1">
            <a:alphaModFix/>
          </a:blip>
          <a:stretch>
            <a:fillRect/>
          </a:stretch>
        </a:blipFill>
        <a:effectLst/>
      </p:bgPr>
    </p:bg>
    <p:spTree>
      <p:nvGrpSpPr>
        <p:cNvPr id="1" name="Shape 54"/>
        <p:cNvGrpSpPr/>
        <p:nvPr/>
      </p:nvGrpSpPr>
      <p:grpSpPr>
        <a:xfrm>
          <a:off x="0" y="0"/>
          <a: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ct val="0"/>
              </a:spcBef>
              <a:spcAft>
                <a:spcPct val="0"/>
              </a:spcAft>
              <a:buSzPts val="5200"/>
              <a:buNone/>
              <a:defRPr sz="5200"/>
            </a:lvl1pPr>
            <a:lvl2pPr lvl="1" algn="ctr" rtl="0">
              <a:spcBef>
                <a:spcPct val="0"/>
              </a:spcBef>
              <a:spcAft>
                <a:spcPct val="0"/>
              </a:spcAft>
              <a:buSzPts val="5200"/>
              <a:buNone/>
              <a:defRPr sz="5200"/>
            </a:lvl2pPr>
            <a:lvl3pPr lvl="2" algn="ctr" rtl="0">
              <a:spcBef>
                <a:spcPct val="0"/>
              </a:spcBef>
              <a:spcAft>
                <a:spcPct val="0"/>
              </a:spcAft>
              <a:buSzPts val="5200"/>
              <a:buNone/>
              <a:defRPr sz="5200"/>
            </a:lvl3pPr>
            <a:lvl4pPr lvl="3" algn="ctr" rtl="0">
              <a:spcBef>
                <a:spcPct val="0"/>
              </a:spcBef>
              <a:spcAft>
                <a:spcPct val="0"/>
              </a:spcAft>
              <a:buSzPts val="5200"/>
              <a:buNone/>
              <a:defRPr sz="5200"/>
            </a:lvl4pPr>
            <a:lvl5pPr lvl="4" algn="ctr" rtl="0">
              <a:spcBef>
                <a:spcPct val="0"/>
              </a:spcBef>
              <a:spcAft>
                <a:spcPct val="0"/>
              </a:spcAft>
              <a:buSzPts val="5200"/>
              <a:buNone/>
              <a:defRPr sz="5200"/>
            </a:lvl5pPr>
            <a:lvl6pPr lvl="5" algn="ctr" rtl="0">
              <a:spcBef>
                <a:spcPct val="0"/>
              </a:spcBef>
              <a:spcAft>
                <a:spcPct val="0"/>
              </a:spcAft>
              <a:buSzPts val="5200"/>
              <a:buNone/>
              <a:defRPr sz="5200"/>
            </a:lvl6pPr>
            <a:lvl7pPr lvl="6" algn="ctr" rtl="0">
              <a:spcBef>
                <a:spcPct val="0"/>
              </a:spcBef>
              <a:spcAft>
                <a:spcPct val="0"/>
              </a:spcAft>
              <a:buSzPts val="5200"/>
              <a:buNone/>
              <a:defRPr sz="5200"/>
            </a:lvl7pPr>
            <a:lvl8pPr lvl="7" algn="ctr" rtl="0">
              <a:spcBef>
                <a:spcPct val="0"/>
              </a:spcBef>
              <a:spcAft>
                <a:spcPct val="0"/>
              </a:spcAft>
              <a:buSzPts val="5200"/>
              <a:buNone/>
              <a:defRPr sz="5200"/>
            </a:lvl8pPr>
            <a:lvl9pPr lvl="8" algn="ctr" rtl="0">
              <a:spcBef>
                <a:spcPct val="0"/>
              </a:spcBef>
              <a:spcAft>
                <a:spcPct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ct val="0"/>
              </a:spcBef>
              <a:spcAft>
                <a:spcPct val="0"/>
              </a:spcAft>
              <a:buSzPts val="2800"/>
              <a:buNone/>
              <a:defRPr sz="2800"/>
            </a:lvl1pPr>
            <a:lvl2pPr lvl="1" algn="ctr" rtl="0">
              <a:lnSpc>
                <a:spcPct val="100000"/>
              </a:lnSpc>
              <a:spcBef>
                <a:spcPct val="0"/>
              </a:spcBef>
              <a:spcAft>
                <a:spcPct val="0"/>
              </a:spcAft>
              <a:buSzPts val="2800"/>
              <a:buNone/>
              <a:defRPr sz="2800"/>
            </a:lvl2pPr>
            <a:lvl3pPr lvl="2" algn="ctr" rtl="0">
              <a:lnSpc>
                <a:spcPct val="100000"/>
              </a:lnSpc>
              <a:spcBef>
                <a:spcPct val="0"/>
              </a:spcBef>
              <a:spcAft>
                <a:spcPct val="0"/>
              </a:spcAft>
              <a:buSzPts val="2800"/>
              <a:buNone/>
              <a:defRPr sz="2800"/>
            </a:lvl3pPr>
            <a:lvl4pPr lvl="3" algn="ctr" rtl="0">
              <a:lnSpc>
                <a:spcPct val="100000"/>
              </a:lnSpc>
              <a:spcBef>
                <a:spcPct val="0"/>
              </a:spcBef>
              <a:spcAft>
                <a:spcPct val="0"/>
              </a:spcAft>
              <a:buSzPts val="2800"/>
              <a:buNone/>
              <a:defRPr sz="2800"/>
            </a:lvl4pPr>
            <a:lvl5pPr lvl="4" algn="ctr" rtl="0">
              <a:lnSpc>
                <a:spcPct val="100000"/>
              </a:lnSpc>
              <a:spcBef>
                <a:spcPct val="0"/>
              </a:spcBef>
              <a:spcAft>
                <a:spcPct val="0"/>
              </a:spcAft>
              <a:buSzPts val="2800"/>
              <a:buNone/>
              <a:defRPr sz="2800"/>
            </a:lvl5pPr>
            <a:lvl6pPr lvl="5" algn="ctr" rtl="0">
              <a:lnSpc>
                <a:spcPct val="100000"/>
              </a:lnSpc>
              <a:spcBef>
                <a:spcPct val="0"/>
              </a:spcBef>
              <a:spcAft>
                <a:spcPct val="0"/>
              </a:spcAft>
              <a:buSzPts val="2800"/>
              <a:buNone/>
              <a:defRPr sz="2800"/>
            </a:lvl6pPr>
            <a:lvl7pPr lvl="6" algn="ctr" rtl="0">
              <a:lnSpc>
                <a:spcPct val="100000"/>
              </a:lnSpc>
              <a:spcBef>
                <a:spcPct val="0"/>
              </a:spcBef>
              <a:spcAft>
                <a:spcPct val="0"/>
              </a:spcAft>
              <a:buSzPts val="2800"/>
              <a:buNone/>
              <a:defRPr sz="2800"/>
            </a:lvl7pPr>
            <a:lvl8pPr lvl="7" algn="ctr" rtl="0">
              <a:lnSpc>
                <a:spcPct val="100000"/>
              </a:lnSpc>
              <a:spcBef>
                <a:spcPct val="0"/>
              </a:spcBef>
              <a:spcAft>
                <a:spcPct val="0"/>
              </a:spcAft>
              <a:buSzPts val="2800"/>
              <a:buNone/>
              <a:defRPr sz="2800"/>
            </a:lvl8pPr>
            <a:lvl9pPr lvl="8" algn="ctr" rtl="0">
              <a:lnSpc>
                <a:spcPct val="100000"/>
              </a:lnSpc>
              <a:spcBef>
                <a:spcPct val="0"/>
              </a:spcBef>
              <a:spcAft>
                <a:spcPct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1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Section header" type="secHead">
  <p:cSld name="SECTION_HEADER">
    <p:spTree>
      <p:nvGrpSpPr>
        <p:cNvPr id="1" name="Shape 58"/>
        <p:cNvGrpSpPr/>
        <p:nvPr/>
      </p:nvGrpSpPr>
      <p:grpSpPr>
        <a:xfrm>
          <a:off x="0" y="0"/>
          <a: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ct val="0"/>
              </a:spcBef>
              <a:spcAft>
                <a:spcPct val="0"/>
              </a:spcAft>
              <a:buSzPts val="3600"/>
              <a:buNone/>
              <a:defRPr sz="3600"/>
            </a:lvl1pPr>
            <a:lvl2pPr lvl="1" algn="ctr" rtl="0">
              <a:spcBef>
                <a:spcPct val="0"/>
              </a:spcBef>
              <a:spcAft>
                <a:spcPct val="0"/>
              </a:spcAft>
              <a:buSzPts val="3600"/>
              <a:buNone/>
              <a:defRPr sz="3600"/>
            </a:lvl2pPr>
            <a:lvl3pPr lvl="2" algn="ctr" rtl="0">
              <a:spcBef>
                <a:spcPct val="0"/>
              </a:spcBef>
              <a:spcAft>
                <a:spcPct val="0"/>
              </a:spcAft>
              <a:buSzPts val="3600"/>
              <a:buNone/>
              <a:defRPr sz="3600"/>
            </a:lvl3pPr>
            <a:lvl4pPr lvl="3" algn="ctr" rtl="0">
              <a:spcBef>
                <a:spcPct val="0"/>
              </a:spcBef>
              <a:spcAft>
                <a:spcPct val="0"/>
              </a:spcAft>
              <a:buSzPts val="3600"/>
              <a:buNone/>
              <a:defRPr sz="3600"/>
            </a:lvl4pPr>
            <a:lvl5pPr lvl="4" algn="ctr" rtl="0">
              <a:spcBef>
                <a:spcPct val="0"/>
              </a:spcBef>
              <a:spcAft>
                <a:spcPct val="0"/>
              </a:spcAft>
              <a:buSzPts val="3600"/>
              <a:buNone/>
              <a:defRPr sz="3600"/>
            </a:lvl5pPr>
            <a:lvl6pPr lvl="5" algn="ctr" rtl="0">
              <a:spcBef>
                <a:spcPct val="0"/>
              </a:spcBef>
              <a:spcAft>
                <a:spcPct val="0"/>
              </a:spcAft>
              <a:buSzPts val="3600"/>
              <a:buNone/>
              <a:defRPr sz="3600"/>
            </a:lvl6pPr>
            <a:lvl7pPr lvl="6" algn="ctr" rtl="0">
              <a:spcBef>
                <a:spcPct val="0"/>
              </a:spcBef>
              <a:spcAft>
                <a:spcPct val="0"/>
              </a:spcAft>
              <a:buSzPts val="3600"/>
              <a:buNone/>
              <a:defRPr sz="3600"/>
            </a:lvl7pPr>
            <a:lvl8pPr lvl="7" algn="ctr" rtl="0">
              <a:spcBef>
                <a:spcPct val="0"/>
              </a:spcBef>
              <a:spcAft>
                <a:spcPct val="0"/>
              </a:spcAft>
              <a:buSzPts val="3600"/>
              <a:buNone/>
              <a:defRPr sz="3600"/>
            </a:lvl8pPr>
            <a:lvl9pPr lvl="8" algn="ctr" rtl="0">
              <a:spcBef>
                <a:spcPct val="0"/>
              </a:spcBef>
              <a:spcAft>
                <a:spcPct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1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body" type="tx">
  <p:cSld name="TITLE_AND_BODY">
    <p:spTree>
      <p:nvGrpSpPr>
        <p:cNvPr id="1" name="Shape 61"/>
        <p:cNvGrpSpPr/>
        <p:nvPr/>
      </p:nvGrpSpPr>
      <p:grpSpPr>
        <a:xfrm>
          <a:off x="0" y="0"/>
          <a: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ct val="0"/>
              </a:spcBef>
              <a:spcAft>
                <a:spcPct val="0"/>
              </a:spcAft>
              <a:buSzPts val="2800"/>
              <a:buNone/>
              <a:defRPr/>
            </a:lvl1pPr>
            <a:lvl2pPr lvl="1" rtl="0">
              <a:spcBef>
                <a:spcPct val="0"/>
              </a:spcBef>
              <a:spcAft>
                <a:spcPct val="0"/>
              </a:spcAft>
              <a:buSzPts val="2800"/>
              <a:buNone/>
              <a:defRPr/>
            </a:lvl2pPr>
            <a:lvl3pPr lvl="2" rtl="0">
              <a:spcBef>
                <a:spcPct val="0"/>
              </a:spcBef>
              <a:spcAft>
                <a:spcPct val="0"/>
              </a:spcAft>
              <a:buSzPts val="2800"/>
              <a:buNone/>
              <a:defRPr/>
            </a:lvl3pPr>
            <a:lvl4pPr lvl="3" rtl="0">
              <a:spcBef>
                <a:spcPct val="0"/>
              </a:spcBef>
              <a:spcAft>
                <a:spcPct val="0"/>
              </a:spcAft>
              <a:buSzPts val="2800"/>
              <a:buNone/>
              <a:defRPr/>
            </a:lvl4pPr>
            <a:lvl5pPr lvl="4" rtl="0">
              <a:spcBef>
                <a:spcPct val="0"/>
              </a:spcBef>
              <a:spcAft>
                <a:spcPct val="0"/>
              </a:spcAft>
              <a:buSzPts val="2800"/>
              <a:buNone/>
              <a:defRPr/>
            </a:lvl5pPr>
            <a:lvl6pPr lvl="5" rtl="0">
              <a:spcBef>
                <a:spcPct val="0"/>
              </a:spcBef>
              <a:spcAft>
                <a:spcPct val="0"/>
              </a:spcAft>
              <a:buSzPts val="2800"/>
              <a:buNone/>
              <a:defRPr/>
            </a:lvl6pPr>
            <a:lvl7pPr lvl="6" rtl="0">
              <a:spcBef>
                <a:spcPct val="0"/>
              </a:spcBef>
              <a:spcAft>
                <a:spcPct val="0"/>
              </a:spcAft>
              <a:buSzPts val="2800"/>
              <a:buNone/>
              <a:defRPr/>
            </a:lvl7pPr>
            <a:lvl8pPr lvl="7" rtl="0">
              <a:spcBef>
                <a:spcPct val="0"/>
              </a:spcBef>
              <a:spcAft>
                <a:spcPct val="0"/>
              </a:spcAft>
              <a:buSzPts val="2800"/>
              <a:buNone/>
              <a:defRPr/>
            </a:lvl8pPr>
            <a:lvl9pPr lvl="8" rtl="0">
              <a:spcBef>
                <a:spcPct val="0"/>
              </a:spcBef>
              <a:spcAft>
                <a:spcPct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ct val="0"/>
              </a:spcBef>
              <a:spcAft>
                <a:spcPct val="0"/>
              </a:spcAft>
              <a:buSzPts val="1800"/>
              <a:buChar char="●"/>
              <a:defRPr/>
            </a:lvl1pPr>
            <a:lvl2pPr marL="914400" lvl="1" indent="-317500" rtl="0">
              <a:spcBef>
                <a:spcPct val="0"/>
              </a:spcBef>
              <a:spcAft>
                <a:spcPct val="0"/>
              </a:spcAft>
              <a:buSzPts val="1400"/>
              <a:buChar char="○"/>
              <a:defRPr/>
            </a:lvl2pPr>
            <a:lvl3pPr marL="1371600" lvl="2" indent="-317500" rtl="0">
              <a:spcBef>
                <a:spcPct val="0"/>
              </a:spcBef>
              <a:spcAft>
                <a:spcPct val="0"/>
              </a:spcAft>
              <a:buSzPts val="1400"/>
              <a:buChar char="■"/>
              <a:defRPr/>
            </a:lvl3pPr>
            <a:lvl4pPr marL="1828800" lvl="3" indent="-317500" rtl="0">
              <a:spcBef>
                <a:spcPct val="0"/>
              </a:spcBef>
              <a:spcAft>
                <a:spcPct val="0"/>
              </a:spcAft>
              <a:buSzPts val="1400"/>
              <a:buChar char="●"/>
              <a:defRPr/>
            </a:lvl4pPr>
            <a:lvl5pPr marL="2286000" lvl="4" indent="-317500" rtl="0">
              <a:spcBef>
                <a:spcPct val="0"/>
              </a:spcBef>
              <a:spcAft>
                <a:spcPct val="0"/>
              </a:spcAft>
              <a:buSzPts val="1400"/>
              <a:buChar char="○"/>
              <a:defRPr/>
            </a:lvl5pPr>
            <a:lvl6pPr marL="2743200" lvl="5" indent="-317500" rtl="0">
              <a:spcBef>
                <a:spcPct val="0"/>
              </a:spcBef>
              <a:spcAft>
                <a:spcPct val="0"/>
              </a:spcAft>
              <a:buSzPts val="1400"/>
              <a:buChar char="■"/>
              <a:defRPr/>
            </a:lvl6pPr>
            <a:lvl7pPr marL="3200400" lvl="6" indent="-317500" rtl="0">
              <a:spcBef>
                <a:spcPct val="0"/>
              </a:spcBef>
              <a:spcAft>
                <a:spcPct val="0"/>
              </a:spcAft>
              <a:buSzPts val="1400"/>
              <a:buChar char="●"/>
              <a:defRPr/>
            </a:lvl7pPr>
            <a:lvl8pPr marL="3657600" lvl="7" indent="-317500" rtl="0">
              <a:spcBef>
                <a:spcPct val="0"/>
              </a:spcBef>
              <a:spcAft>
                <a:spcPct val="0"/>
              </a:spcAft>
              <a:buSzPts val="1400"/>
              <a:buChar char="○"/>
              <a:defRPr/>
            </a:lvl8pPr>
            <a:lvl9pPr marL="4114800" lvl="8" indent="-317500" rtl="0">
              <a:spcBef>
                <a:spcPct val="0"/>
              </a:spcBef>
              <a:spcAft>
                <a:spcPct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1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two columns" type="twoColTx">
  <p:cSld name="TITLE_AND_TWO_COLUMNS">
    <p:spTree>
      <p:nvGrpSpPr>
        <p:cNvPr id="1" name="Shape 65"/>
        <p:cNvGrpSpPr/>
        <p:nvPr/>
      </p:nvGrpSpPr>
      <p:grpSpPr>
        <a:xfrm>
          <a:off x="0" y="0"/>
          <a: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ct val="0"/>
              </a:spcBef>
              <a:spcAft>
                <a:spcPct val="0"/>
              </a:spcAft>
              <a:buSzPts val="2800"/>
              <a:buNone/>
              <a:defRPr/>
            </a:lvl1pPr>
            <a:lvl2pPr lvl="1" rtl="0">
              <a:spcBef>
                <a:spcPct val="0"/>
              </a:spcBef>
              <a:spcAft>
                <a:spcPct val="0"/>
              </a:spcAft>
              <a:buSzPts val="2800"/>
              <a:buNone/>
              <a:defRPr/>
            </a:lvl2pPr>
            <a:lvl3pPr lvl="2" rtl="0">
              <a:spcBef>
                <a:spcPct val="0"/>
              </a:spcBef>
              <a:spcAft>
                <a:spcPct val="0"/>
              </a:spcAft>
              <a:buSzPts val="2800"/>
              <a:buNone/>
              <a:defRPr/>
            </a:lvl3pPr>
            <a:lvl4pPr lvl="3" rtl="0">
              <a:spcBef>
                <a:spcPct val="0"/>
              </a:spcBef>
              <a:spcAft>
                <a:spcPct val="0"/>
              </a:spcAft>
              <a:buSzPts val="2800"/>
              <a:buNone/>
              <a:defRPr/>
            </a:lvl4pPr>
            <a:lvl5pPr lvl="4" rtl="0">
              <a:spcBef>
                <a:spcPct val="0"/>
              </a:spcBef>
              <a:spcAft>
                <a:spcPct val="0"/>
              </a:spcAft>
              <a:buSzPts val="2800"/>
              <a:buNone/>
              <a:defRPr/>
            </a:lvl5pPr>
            <a:lvl6pPr lvl="5" rtl="0">
              <a:spcBef>
                <a:spcPct val="0"/>
              </a:spcBef>
              <a:spcAft>
                <a:spcPct val="0"/>
              </a:spcAft>
              <a:buSzPts val="2800"/>
              <a:buNone/>
              <a:defRPr/>
            </a:lvl6pPr>
            <a:lvl7pPr lvl="6" rtl="0">
              <a:spcBef>
                <a:spcPct val="0"/>
              </a:spcBef>
              <a:spcAft>
                <a:spcPct val="0"/>
              </a:spcAft>
              <a:buSzPts val="2800"/>
              <a:buNone/>
              <a:defRPr/>
            </a:lvl7pPr>
            <a:lvl8pPr lvl="7" rtl="0">
              <a:spcBef>
                <a:spcPct val="0"/>
              </a:spcBef>
              <a:spcAft>
                <a:spcPct val="0"/>
              </a:spcAft>
              <a:buSzPts val="2800"/>
              <a:buNone/>
              <a:defRPr/>
            </a:lvl8pPr>
            <a:lvl9pPr lvl="8" rtl="0">
              <a:spcBef>
                <a:spcPct val="0"/>
              </a:spcBef>
              <a:spcAft>
                <a:spcPct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ct val="0"/>
              </a:spcBef>
              <a:spcAft>
                <a:spcPct val="0"/>
              </a:spcAft>
              <a:buSzPts val="1400"/>
              <a:buChar char="●"/>
              <a:defRPr sz="1400"/>
            </a:lvl1pPr>
            <a:lvl2pPr marL="914400" lvl="1" indent="-304800" rtl="0">
              <a:spcBef>
                <a:spcPct val="0"/>
              </a:spcBef>
              <a:spcAft>
                <a:spcPct val="0"/>
              </a:spcAft>
              <a:buSzPts val="1200"/>
              <a:buChar char="○"/>
              <a:defRPr sz="1200"/>
            </a:lvl2pPr>
            <a:lvl3pPr marL="1371600" lvl="2" indent="-304800" rtl="0">
              <a:spcBef>
                <a:spcPct val="0"/>
              </a:spcBef>
              <a:spcAft>
                <a:spcPct val="0"/>
              </a:spcAft>
              <a:buSzPts val="1200"/>
              <a:buChar char="■"/>
              <a:defRPr sz="1200"/>
            </a:lvl3pPr>
            <a:lvl4pPr marL="1828800" lvl="3" indent="-304800" rtl="0">
              <a:spcBef>
                <a:spcPct val="0"/>
              </a:spcBef>
              <a:spcAft>
                <a:spcPct val="0"/>
              </a:spcAft>
              <a:buSzPts val="1200"/>
              <a:buChar char="●"/>
              <a:defRPr sz="1200"/>
            </a:lvl4pPr>
            <a:lvl5pPr marL="2286000" lvl="4" indent="-304800" rtl="0">
              <a:spcBef>
                <a:spcPct val="0"/>
              </a:spcBef>
              <a:spcAft>
                <a:spcPct val="0"/>
              </a:spcAft>
              <a:buSzPts val="1200"/>
              <a:buChar char="○"/>
              <a:defRPr sz="1200"/>
            </a:lvl5pPr>
            <a:lvl6pPr marL="2743200" lvl="5" indent="-304800" rtl="0">
              <a:spcBef>
                <a:spcPct val="0"/>
              </a:spcBef>
              <a:spcAft>
                <a:spcPct val="0"/>
              </a:spcAft>
              <a:buSzPts val="1200"/>
              <a:buChar char="■"/>
              <a:defRPr sz="1200"/>
            </a:lvl6pPr>
            <a:lvl7pPr marL="3200400" lvl="6" indent="-304800" rtl="0">
              <a:spcBef>
                <a:spcPct val="0"/>
              </a:spcBef>
              <a:spcAft>
                <a:spcPct val="0"/>
              </a:spcAft>
              <a:buSzPts val="1200"/>
              <a:buChar char="●"/>
              <a:defRPr sz="1200"/>
            </a:lvl7pPr>
            <a:lvl8pPr marL="3657600" lvl="7" indent="-304800" rtl="0">
              <a:spcBef>
                <a:spcPct val="0"/>
              </a:spcBef>
              <a:spcAft>
                <a:spcPct val="0"/>
              </a:spcAft>
              <a:buSzPts val="1200"/>
              <a:buChar char="○"/>
              <a:defRPr sz="1200"/>
            </a:lvl8pPr>
            <a:lvl9pPr marL="4114800" lvl="8" indent="-304800" rtl="0">
              <a:spcBef>
                <a:spcPct val="0"/>
              </a:spcBef>
              <a:spcAft>
                <a:spcPct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ct val="0"/>
              </a:spcBef>
              <a:spcAft>
                <a:spcPct val="0"/>
              </a:spcAft>
              <a:buSzPts val="1400"/>
              <a:buChar char="●"/>
              <a:defRPr sz="1400"/>
            </a:lvl1pPr>
            <a:lvl2pPr marL="914400" lvl="1" indent="-304800" rtl="0">
              <a:spcBef>
                <a:spcPct val="0"/>
              </a:spcBef>
              <a:spcAft>
                <a:spcPct val="0"/>
              </a:spcAft>
              <a:buSzPts val="1200"/>
              <a:buChar char="○"/>
              <a:defRPr sz="1200"/>
            </a:lvl2pPr>
            <a:lvl3pPr marL="1371600" lvl="2" indent="-304800" rtl="0">
              <a:spcBef>
                <a:spcPct val="0"/>
              </a:spcBef>
              <a:spcAft>
                <a:spcPct val="0"/>
              </a:spcAft>
              <a:buSzPts val="1200"/>
              <a:buChar char="■"/>
              <a:defRPr sz="1200"/>
            </a:lvl3pPr>
            <a:lvl4pPr marL="1828800" lvl="3" indent="-304800" rtl="0">
              <a:spcBef>
                <a:spcPct val="0"/>
              </a:spcBef>
              <a:spcAft>
                <a:spcPct val="0"/>
              </a:spcAft>
              <a:buSzPts val="1200"/>
              <a:buChar char="●"/>
              <a:defRPr sz="1200"/>
            </a:lvl4pPr>
            <a:lvl5pPr marL="2286000" lvl="4" indent="-304800" rtl="0">
              <a:spcBef>
                <a:spcPct val="0"/>
              </a:spcBef>
              <a:spcAft>
                <a:spcPct val="0"/>
              </a:spcAft>
              <a:buSzPts val="1200"/>
              <a:buChar char="○"/>
              <a:defRPr sz="1200"/>
            </a:lvl5pPr>
            <a:lvl6pPr marL="2743200" lvl="5" indent="-304800" rtl="0">
              <a:spcBef>
                <a:spcPct val="0"/>
              </a:spcBef>
              <a:spcAft>
                <a:spcPct val="0"/>
              </a:spcAft>
              <a:buSzPts val="1200"/>
              <a:buChar char="■"/>
              <a:defRPr sz="1200"/>
            </a:lvl6pPr>
            <a:lvl7pPr marL="3200400" lvl="6" indent="-304800" rtl="0">
              <a:spcBef>
                <a:spcPct val="0"/>
              </a:spcBef>
              <a:spcAft>
                <a:spcPct val="0"/>
              </a:spcAft>
              <a:buSzPts val="1200"/>
              <a:buChar char="●"/>
              <a:defRPr sz="1200"/>
            </a:lvl7pPr>
            <a:lvl8pPr marL="3657600" lvl="7" indent="-304800" rtl="0">
              <a:spcBef>
                <a:spcPct val="0"/>
              </a:spcBef>
              <a:spcAft>
                <a:spcPct val="0"/>
              </a:spcAft>
              <a:buSzPts val="1200"/>
              <a:buChar char="○"/>
              <a:defRPr sz="1200"/>
            </a:lvl8pPr>
            <a:lvl9pPr marL="4114800" lvl="8" indent="-304800" rtl="0">
              <a:spcBef>
                <a:spcPct val="0"/>
              </a:spcBef>
              <a:spcAft>
                <a:spcPct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1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only" type="titleOnly">
  <p:cSld name="TITLE_ONLY">
    <p:spTree>
      <p:nvGrpSpPr>
        <p:cNvPr id="1" name="Shape 70"/>
        <p:cNvGrpSpPr/>
        <p:nvPr/>
      </p:nvGrpSpPr>
      <p:grpSpPr>
        <a:xfrm>
          <a:off x="0" y="0"/>
          <a: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ct val="0"/>
              </a:spcBef>
              <a:spcAft>
                <a:spcPct val="0"/>
              </a:spcAft>
              <a:buSzPts val="2800"/>
              <a:buNone/>
              <a:defRPr/>
            </a:lvl1pPr>
            <a:lvl2pPr lvl="1" rtl="0">
              <a:spcBef>
                <a:spcPct val="0"/>
              </a:spcBef>
              <a:spcAft>
                <a:spcPct val="0"/>
              </a:spcAft>
              <a:buSzPts val="2800"/>
              <a:buNone/>
              <a:defRPr/>
            </a:lvl2pPr>
            <a:lvl3pPr lvl="2" rtl="0">
              <a:spcBef>
                <a:spcPct val="0"/>
              </a:spcBef>
              <a:spcAft>
                <a:spcPct val="0"/>
              </a:spcAft>
              <a:buSzPts val="2800"/>
              <a:buNone/>
              <a:defRPr/>
            </a:lvl3pPr>
            <a:lvl4pPr lvl="3" rtl="0">
              <a:spcBef>
                <a:spcPct val="0"/>
              </a:spcBef>
              <a:spcAft>
                <a:spcPct val="0"/>
              </a:spcAft>
              <a:buSzPts val="2800"/>
              <a:buNone/>
              <a:defRPr/>
            </a:lvl4pPr>
            <a:lvl5pPr lvl="4" rtl="0">
              <a:spcBef>
                <a:spcPct val="0"/>
              </a:spcBef>
              <a:spcAft>
                <a:spcPct val="0"/>
              </a:spcAft>
              <a:buSzPts val="2800"/>
              <a:buNone/>
              <a:defRPr/>
            </a:lvl5pPr>
            <a:lvl6pPr lvl="5" rtl="0">
              <a:spcBef>
                <a:spcPct val="0"/>
              </a:spcBef>
              <a:spcAft>
                <a:spcPct val="0"/>
              </a:spcAft>
              <a:buSzPts val="2800"/>
              <a:buNone/>
              <a:defRPr/>
            </a:lvl6pPr>
            <a:lvl7pPr lvl="6" rtl="0">
              <a:spcBef>
                <a:spcPct val="0"/>
              </a:spcBef>
              <a:spcAft>
                <a:spcPct val="0"/>
              </a:spcAft>
              <a:buSzPts val="2800"/>
              <a:buNone/>
              <a:defRPr/>
            </a:lvl7pPr>
            <a:lvl8pPr lvl="7" rtl="0">
              <a:spcBef>
                <a:spcPct val="0"/>
              </a:spcBef>
              <a:spcAft>
                <a:spcPct val="0"/>
              </a:spcAft>
              <a:buSzPts val="2800"/>
              <a:buNone/>
              <a:defRPr/>
            </a:lvl8pPr>
            <a:lvl9pPr lvl="8" rtl="0">
              <a:spcBef>
                <a:spcPct val="0"/>
              </a:spcBef>
              <a:spcAft>
                <a:spcPct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1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One column text">
  <p:cSld name="ONE_COLUMN_TEXT">
    <p:spTree>
      <p:nvGrpSpPr>
        <p:cNvPr id="1" name="Shape 73"/>
        <p:cNvGrpSpPr/>
        <p:nvPr/>
      </p:nvGrpSpPr>
      <p:grpSpPr>
        <a:xfrm>
          <a:off x="0" y="0"/>
          <a: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ct val="0"/>
              </a:spcBef>
              <a:spcAft>
                <a:spcPct val="0"/>
              </a:spcAft>
              <a:buSzPts val="2400"/>
              <a:buNone/>
              <a:defRPr sz="2400"/>
            </a:lvl1pPr>
            <a:lvl2pPr lvl="1" rtl="0">
              <a:spcBef>
                <a:spcPct val="0"/>
              </a:spcBef>
              <a:spcAft>
                <a:spcPct val="0"/>
              </a:spcAft>
              <a:buSzPts val="2400"/>
              <a:buNone/>
              <a:defRPr sz="2400"/>
            </a:lvl2pPr>
            <a:lvl3pPr lvl="2" rtl="0">
              <a:spcBef>
                <a:spcPct val="0"/>
              </a:spcBef>
              <a:spcAft>
                <a:spcPct val="0"/>
              </a:spcAft>
              <a:buSzPts val="2400"/>
              <a:buNone/>
              <a:defRPr sz="2400"/>
            </a:lvl3pPr>
            <a:lvl4pPr lvl="3" rtl="0">
              <a:spcBef>
                <a:spcPct val="0"/>
              </a:spcBef>
              <a:spcAft>
                <a:spcPct val="0"/>
              </a:spcAft>
              <a:buSzPts val="2400"/>
              <a:buNone/>
              <a:defRPr sz="2400"/>
            </a:lvl4pPr>
            <a:lvl5pPr lvl="4" rtl="0">
              <a:spcBef>
                <a:spcPct val="0"/>
              </a:spcBef>
              <a:spcAft>
                <a:spcPct val="0"/>
              </a:spcAft>
              <a:buSzPts val="2400"/>
              <a:buNone/>
              <a:defRPr sz="2400"/>
            </a:lvl5pPr>
            <a:lvl6pPr lvl="5" rtl="0">
              <a:spcBef>
                <a:spcPct val="0"/>
              </a:spcBef>
              <a:spcAft>
                <a:spcPct val="0"/>
              </a:spcAft>
              <a:buSzPts val="2400"/>
              <a:buNone/>
              <a:defRPr sz="2400"/>
            </a:lvl6pPr>
            <a:lvl7pPr lvl="6" rtl="0">
              <a:spcBef>
                <a:spcPct val="0"/>
              </a:spcBef>
              <a:spcAft>
                <a:spcPct val="0"/>
              </a:spcAft>
              <a:buSzPts val="2400"/>
              <a:buNone/>
              <a:defRPr sz="2400"/>
            </a:lvl7pPr>
            <a:lvl8pPr lvl="7" rtl="0">
              <a:spcBef>
                <a:spcPct val="0"/>
              </a:spcBef>
              <a:spcAft>
                <a:spcPct val="0"/>
              </a:spcAft>
              <a:buSzPts val="2400"/>
              <a:buNone/>
              <a:defRPr sz="2400"/>
            </a:lvl8pPr>
            <a:lvl9pPr lvl="8" rtl="0">
              <a:spcBef>
                <a:spcPct val="0"/>
              </a:spcBef>
              <a:spcAft>
                <a:spcPct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ct val="0"/>
              </a:spcBef>
              <a:spcAft>
                <a:spcPct val="0"/>
              </a:spcAft>
              <a:buSzPts val="1200"/>
              <a:buChar char="●"/>
              <a:defRPr sz="1200"/>
            </a:lvl1pPr>
            <a:lvl2pPr marL="914400" lvl="1" indent="-304800" rtl="0">
              <a:spcBef>
                <a:spcPct val="0"/>
              </a:spcBef>
              <a:spcAft>
                <a:spcPct val="0"/>
              </a:spcAft>
              <a:buSzPts val="1200"/>
              <a:buChar char="○"/>
              <a:defRPr sz="1200"/>
            </a:lvl2pPr>
            <a:lvl3pPr marL="1371600" lvl="2" indent="-304800" rtl="0">
              <a:spcBef>
                <a:spcPct val="0"/>
              </a:spcBef>
              <a:spcAft>
                <a:spcPct val="0"/>
              </a:spcAft>
              <a:buSzPts val="1200"/>
              <a:buChar char="■"/>
              <a:defRPr sz="1200"/>
            </a:lvl3pPr>
            <a:lvl4pPr marL="1828800" lvl="3" indent="-304800" rtl="0">
              <a:spcBef>
                <a:spcPct val="0"/>
              </a:spcBef>
              <a:spcAft>
                <a:spcPct val="0"/>
              </a:spcAft>
              <a:buSzPts val="1200"/>
              <a:buChar char="●"/>
              <a:defRPr sz="1200"/>
            </a:lvl4pPr>
            <a:lvl5pPr marL="2286000" lvl="4" indent="-304800" rtl="0">
              <a:spcBef>
                <a:spcPct val="0"/>
              </a:spcBef>
              <a:spcAft>
                <a:spcPct val="0"/>
              </a:spcAft>
              <a:buSzPts val="1200"/>
              <a:buChar char="○"/>
              <a:defRPr sz="1200"/>
            </a:lvl5pPr>
            <a:lvl6pPr marL="2743200" lvl="5" indent="-304800" rtl="0">
              <a:spcBef>
                <a:spcPct val="0"/>
              </a:spcBef>
              <a:spcAft>
                <a:spcPct val="0"/>
              </a:spcAft>
              <a:buSzPts val="1200"/>
              <a:buChar char="■"/>
              <a:defRPr sz="1200"/>
            </a:lvl6pPr>
            <a:lvl7pPr marL="3200400" lvl="6" indent="-304800" rtl="0">
              <a:spcBef>
                <a:spcPct val="0"/>
              </a:spcBef>
              <a:spcAft>
                <a:spcPct val="0"/>
              </a:spcAft>
              <a:buSzPts val="1200"/>
              <a:buChar char="●"/>
              <a:defRPr sz="1200"/>
            </a:lvl7pPr>
            <a:lvl8pPr marL="3657600" lvl="7" indent="-304800" rtl="0">
              <a:spcBef>
                <a:spcPct val="0"/>
              </a:spcBef>
              <a:spcAft>
                <a:spcPct val="0"/>
              </a:spcAft>
              <a:buSzPts val="1200"/>
              <a:buChar char="○"/>
              <a:defRPr sz="1200"/>
            </a:lvl8pPr>
            <a:lvl9pPr marL="4114800" lvl="8" indent="-304800" rtl="0">
              <a:spcBef>
                <a:spcPct val="0"/>
              </a:spcBef>
              <a:spcAft>
                <a:spcPct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1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Main point">
  <p:cSld name="MAIN_POINT">
    <p:spTree>
      <p:nvGrpSpPr>
        <p:cNvPr id="1" name="Shape 77"/>
        <p:cNvGrpSpPr/>
        <p:nvPr/>
      </p:nvGrpSpPr>
      <p:grpSpPr>
        <a:xfrm>
          <a:off x="0" y="0"/>
          <a: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ct val="0"/>
              </a:spcBef>
              <a:spcAft>
                <a:spcPct val="0"/>
              </a:spcAft>
              <a:buSzPts val="4800"/>
              <a:buNone/>
              <a:defRPr sz="4800"/>
            </a:lvl1pPr>
            <a:lvl2pPr lvl="1" rtl="0">
              <a:spcBef>
                <a:spcPct val="0"/>
              </a:spcBef>
              <a:spcAft>
                <a:spcPct val="0"/>
              </a:spcAft>
              <a:buSzPts val="4800"/>
              <a:buNone/>
              <a:defRPr sz="4800"/>
            </a:lvl2pPr>
            <a:lvl3pPr lvl="2" rtl="0">
              <a:spcBef>
                <a:spcPct val="0"/>
              </a:spcBef>
              <a:spcAft>
                <a:spcPct val="0"/>
              </a:spcAft>
              <a:buSzPts val="4800"/>
              <a:buNone/>
              <a:defRPr sz="4800"/>
            </a:lvl3pPr>
            <a:lvl4pPr lvl="3" rtl="0">
              <a:spcBef>
                <a:spcPct val="0"/>
              </a:spcBef>
              <a:spcAft>
                <a:spcPct val="0"/>
              </a:spcAft>
              <a:buSzPts val="4800"/>
              <a:buNone/>
              <a:defRPr sz="4800"/>
            </a:lvl4pPr>
            <a:lvl5pPr lvl="4" rtl="0">
              <a:spcBef>
                <a:spcPct val="0"/>
              </a:spcBef>
              <a:spcAft>
                <a:spcPct val="0"/>
              </a:spcAft>
              <a:buSzPts val="4800"/>
              <a:buNone/>
              <a:defRPr sz="4800"/>
            </a:lvl5pPr>
            <a:lvl6pPr lvl="5" rtl="0">
              <a:spcBef>
                <a:spcPct val="0"/>
              </a:spcBef>
              <a:spcAft>
                <a:spcPct val="0"/>
              </a:spcAft>
              <a:buSzPts val="4800"/>
              <a:buNone/>
              <a:defRPr sz="4800"/>
            </a:lvl6pPr>
            <a:lvl7pPr lvl="6" rtl="0">
              <a:spcBef>
                <a:spcPct val="0"/>
              </a:spcBef>
              <a:spcAft>
                <a:spcPct val="0"/>
              </a:spcAft>
              <a:buSzPts val="4800"/>
              <a:buNone/>
              <a:defRPr sz="4800"/>
            </a:lvl7pPr>
            <a:lvl8pPr lvl="7" rtl="0">
              <a:spcBef>
                <a:spcPct val="0"/>
              </a:spcBef>
              <a:spcAft>
                <a:spcPct val="0"/>
              </a:spcAft>
              <a:buSzPts val="4800"/>
              <a:buNone/>
              <a:defRPr sz="4800"/>
            </a:lvl8pPr>
            <a:lvl9pPr lvl="8" rtl="0">
              <a:spcBef>
                <a:spcPct val="0"/>
              </a:spcBef>
              <a:spcAft>
                <a:spcPct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1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Section title and description">
  <p:cSld name="SECTION_TITLE_AND_DESCRIPTION">
    <p:spTree>
      <p:nvGrpSpPr>
        <p:cNvPr id="1" name="Shape 80"/>
        <p:cNvGrpSpPr/>
        <p:nvPr/>
      </p:nvGrpSpPr>
      <p:grpSpPr>
        <a:xfrm>
          <a:off x="0" y="0"/>
          <a: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ct val="0"/>
              </a:spcBef>
              <a:spcAft>
                <a:spcPct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ct val="0"/>
              </a:spcBef>
              <a:spcAft>
                <a:spcPct val="0"/>
              </a:spcAft>
              <a:buSzPts val="4200"/>
              <a:buNone/>
              <a:defRPr sz="4200"/>
            </a:lvl1pPr>
            <a:lvl2pPr lvl="1" algn="ctr" rtl="0">
              <a:spcBef>
                <a:spcPct val="0"/>
              </a:spcBef>
              <a:spcAft>
                <a:spcPct val="0"/>
              </a:spcAft>
              <a:buSzPts val="4200"/>
              <a:buNone/>
              <a:defRPr sz="4200"/>
            </a:lvl2pPr>
            <a:lvl3pPr lvl="2" algn="ctr" rtl="0">
              <a:spcBef>
                <a:spcPct val="0"/>
              </a:spcBef>
              <a:spcAft>
                <a:spcPct val="0"/>
              </a:spcAft>
              <a:buSzPts val="4200"/>
              <a:buNone/>
              <a:defRPr sz="4200"/>
            </a:lvl3pPr>
            <a:lvl4pPr lvl="3" algn="ctr" rtl="0">
              <a:spcBef>
                <a:spcPct val="0"/>
              </a:spcBef>
              <a:spcAft>
                <a:spcPct val="0"/>
              </a:spcAft>
              <a:buSzPts val="4200"/>
              <a:buNone/>
              <a:defRPr sz="4200"/>
            </a:lvl4pPr>
            <a:lvl5pPr lvl="4" algn="ctr" rtl="0">
              <a:spcBef>
                <a:spcPct val="0"/>
              </a:spcBef>
              <a:spcAft>
                <a:spcPct val="0"/>
              </a:spcAft>
              <a:buSzPts val="4200"/>
              <a:buNone/>
              <a:defRPr sz="4200"/>
            </a:lvl5pPr>
            <a:lvl6pPr lvl="5" algn="ctr" rtl="0">
              <a:spcBef>
                <a:spcPct val="0"/>
              </a:spcBef>
              <a:spcAft>
                <a:spcPct val="0"/>
              </a:spcAft>
              <a:buSzPts val="4200"/>
              <a:buNone/>
              <a:defRPr sz="4200"/>
            </a:lvl6pPr>
            <a:lvl7pPr lvl="6" algn="ctr" rtl="0">
              <a:spcBef>
                <a:spcPct val="0"/>
              </a:spcBef>
              <a:spcAft>
                <a:spcPct val="0"/>
              </a:spcAft>
              <a:buSzPts val="4200"/>
              <a:buNone/>
              <a:defRPr sz="4200"/>
            </a:lvl7pPr>
            <a:lvl8pPr lvl="7" algn="ctr" rtl="0">
              <a:spcBef>
                <a:spcPct val="0"/>
              </a:spcBef>
              <a:spcAft>
                <a:spcPct val="0"/>
              </a:spcAft>
              <a:buSzPts val="4200"/>
              <a:buNone/>
              <a:defRPr sz="4200"/>
            </a:lvl8pPr>
            <a:lvl9pPr lvl="8" algn="ctr" rtl="0">
              <a:spcBef>
                <a:spcPct val="0"/>
              </a:spcBef>
              <a:spcAft>
                <a:spcPct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ct val="0"/>
              </a:spcBef>
              <a:spcAft>
                <a:spcPct val="0"/>
              </a:spcAft>
              <a:buSzPts val="2100"/>
              <a:buNone/>
              <a:defRPr sz="2100"/>
            </a:lvl1pPr>
            <a:lvl2pPr lvl="1" algn="ctr" rtl="0">
              <a:lnSpc>
                <a:spcPct val="100000"/>
              </a:lnSpc>
              <a:spcBef>
                <a:spcPct val="0"/>
              </a:spcBef>
              <a:spcAft>
                <a:spcPct val="0"/>
              </a:spcAft>
              <a:buSzPts val="2100"/>
              <a:buNone/>
              <a:defRPr sz="2100"/>
            </a:lvl2pPr>
            <a:lvl3pPr lvl="2" algn="ctr" rtl="0">
              <a:lnSpc>
                <a:spcPct val="100000"/>
              </a:lnSpc>
              <a:spcBef>
                <a:spcPct val="0"/>
              </a:spcBef>
              <a:spcAft>
                <a:spcPct val="0"/>
              </a:spcAft>
              <a:buSzPts val="2100"/>
              <a:buNone/>
              <a:defRPr sz="2100"/>
            </a:lvl3pPr>
            <a:lvl4pPr lvl="3" algn="ctr" rtl="0">
              <a:lnSpc>
                <a:spcPct val="100000"/>
              </a:lnSpc>
              <a:spcBef>
                <a:spcPct val="0"/>
              </a:spcBef>
              <a:spcAft>
                <a:spcPct val="0"/>
              </a:spcAft>
              <a:buSzPts val="2100"/>
              <a:buNone/>
              <a:defRPr sz="2100"/>
            </a:lvl4pPr>
            <a:lvl5pPr lvl="4" algn="ctr" rtl="0">
              <a:lnSpc>
                <a:spcPct val="100000"/>
              </a:lnSpc>
              <a:spcBef>
                <a:spcPct val="0"/>
              </a:spcBef>
              <a:spcAft>
                <a:spcPct val="0"/>
              </a:spcAft>
              <a:buSzPts val="2100"/>
              <a:buNone/>
              <a:defRPr sz="2100"/>
            </a:lvl5pPr>
            <a:lvl6pPr lvl="5" algn="ctr" rtl="0">
              <a:lnSpc>
                <a:spcPct val="100000"/>
              </a:lnSpc>
              <a:spcBef>
                <a:spcPct val="0"/>
              </a:spcBef>
              <a:spcAft>
                <a:spcPct val="0"/>
              </a:spcAft>
              <a:buSzPts val="2100"/>
              <a:buNone/>
              <a:defRPr sz="2100"/>
            </a:lvl6pPr>
            <a:lvl7pPr lvl="6" algn="ctr" rtl="0">
              <a:lnSpc>
                <a:spcPct val="100000"/>
              </a:lnSpc>
              <a:spcBef>
                <a:spcPct val="0"/>
              </a:spcBef>
              <a:spcAft>
                <a:spcPct val="0"/>
              </a:spcAft>
              <a:buSzPts val="2100"/>
              <a:buNone/>
              <a:defRPr sz="2100"/>
            </a:lvl7pPr>
            <a:lvl8pPr lvl="7" algn="ctr" rtl="0">
              <a:lnSpc>
                <a:spcPct val="100000"/>
              </a:lnSpc>
              <a:spcBef>
                <a:spcPct val="0"/>
              </a:spcBef>
              <a:spcAft>
                <a:spcPct val="0"/>
              </a:spcAft>
              <a:buSzPts val="2100"/>
              <a:buNone/>
              <a:defRPr sz="2100"/>
            </a:lvl8pPr>
            <a:lvl9pPr lvl="8" algn="ctr" rtl="0">
              <a:lnSpc>
                <a:spcPct val="100000"/>
              </a:lnSpc>
              <a:spcBef>
                <a:spcPct val="0"/>
              </a:spcBef>
              <a:spcAft>
                <a:spcPct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ct val="0"/>
              </a:spcBef>
              <a:spcAft>
                <a:spcPct val="0"/>
              </a:spcAft>
              <a:buSzPts val="1800"/>
              <a:buChar char="●"/>
              <a:defRPr/>
            </a:lvl1pPr>
            <a:lvl2pPr marL="914400" lvl="1" indent="-317500" rtl="0">
              <a:spcBef>
                <a:spcPct val="0"/>
              </a:spcBef>
              <a:spcAft>
                <a:spcPct val="0"/>
              </a:spcAft>
              <a:buSzPts val="1400"/>
              <a:buChar char="○"/>
              <a:defRPr/>
            </a:lvl2pPr>
            <a:lvl3pPr marL="1371600" lvl="2" indent="-317500" rtl="0">
              <a:spcBef>
                <a:spcPct val="0"/>
              </a:spcBef>
              <a:spcAft>
                <a:spcPct val="0"/>
              </a:spcAft>
              <a:buSzPts val="1400"/>
              <a:buChar char="■"/>
              <a:defRPr/>
            </a:lvl3pPr>
            <a:lvl4pPr marL="1828800" lvl="3" indent="-317500" rtl="0">
              <a:spcBef>
                <a:spcPct val="0"/>
              </a:spcBef>
              <a:spcAft>
                <a:spcPct val="0"/>
              </a:spcAft>
              <a:buSzPts val="1400"/>
              <a:buChar char="●"/>
              <a:defRPr/>
            </a:lvl4pPr>
            <a:lvl5pPr marL="2286000" lvl="4" indent="-317500" rtl="0">
              <a:spcBef>
                <a:spcPct val="0"/>
              </a:spcBef>
              <a:spcAft>
                <a:spcPct val="0"/>
              </a:spcAft>
              <a:buSzPts val="1400"/>
              <a:buChar char="○"/>
              <a:defRPr/>
            </a:lvl5pPr>
            <a:lvl6pPr marL="2743200" lvl="5" indent="-317500" rtl="0">
              <a:spcBef>
                <a:spcPct val="0"/>
              </a:spcBef>
              <a:spcAft>
                <a:spcPct val="0"/>
              </a:spcAft>
              <a:buSzPts val="1400"/>
              <a:buChar char="■"/>
              <a:defRPr/>
            </a:lvl6pPr>
            <a:lvl7pPr marL="3200400" lvl="6" indent="-317500" rtl="0">
              <a:spcBef>
                <a:spcPct val="0"/>
              </a:spcBef>
              <a:spcAft>
                <a:spcPct val="0"/>
              </a:spcAft>
              <a:buSzPts val="1400"/>
              <a:buChar char="●"/>
              <a:defRPr/>
            </a:lvl7pPr>
            <a:lvl8pPr marL="3657600" lvl="7" indent="-317500" rtl="0">
              <a:spcBef>
                <a:spcPct val="0"/>
              </a:spcBef>
              <a:spcAft>
                <a:spcPct val="0"/>
              </a:spcAft>
              <a:buSzPts val="1400"/>
              <a:buChar char="○"/>
              <a:defRPr/>
            </a:lvl8pPr>
            <a:lvl9pPr marL="4114800" lvl="8" indent="-317500" rtl="0">
              <a:spcBef>
                <a:spcPct val="0"/>
              </a:spcBef>
              <a:spcAft>
                <a:spcPct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Section header" type="secHead">
  <p:cSld name="SECTION_HEADER">
    <p:spTree>
      <p:nvGrpSpPr>
        <p:cNvPr id="1" name="Shape 13"/>
        <p:cNvGrpSpPr/>
        <p:nvPr/>
      </p:nvGrpSpPr>
      <p:grpSpPr>
        <a:xfrm>
          <a:off x="0" y="0"/>
          <a: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ct val="0"/>
              </a:spcBef>
              <a:spcAft>
                <a:spcPct val="0"/>
              </a:spcAft>
              <a:buSzPts val="3600"/>
              <a:buNone/>
              <a:defRPr sz="3600"/>
            </a:lvl1pPr>
            <a:lvl2pPr lvl="1" algn="ctr">
              <a:spcBef>
                <a:spcPct val="0"/>
              </a:spcBef>
              <a:spcAft>
                <a:spcPct val="0"/>
              </a:spcAft>
              <a:buSzPts val="3600"/>
              <a:buNone/>
              <a:defRPr sz="3600"/>
            </a:lvl2pPr>
            <a:lvl3pPr lvl="2" algn="ctr">
              <a:spcBef>
                <a:spcPct val="0"/>
              </a:spcBef>
              <a:spcAft>
                <a:spcPct val="0"/>
              </a:spcAft>
              <a:buSzPts val="3600"/>
              <a:buNone/>
              <a:defRPr sz="3600"/>
            </a:lvl3pPr>
            <a:lvl4pPr lvl="3" algn="ctr">
              <a:spcBef>
                <a:spcPct val="0"/>
              </a:spcBef>
              <a:spcAft>
                <a:spcPct val="0"/>
              </a:spcAft>
              <a:buSzPts val="3600"/>
              <a:buNone/>
              <a:defRPr sz="3600"/>
            </a:lvl4pPr>
            <a:lvl5pPr lvl="4" algn="ctr">
              <a:spcBef>
                <a:spcPct val="0"/>
              </a:spcBef>
              <a:spcAft>
                <a:spcPct val="0"/>
              </a:spcAft>
              <a:buSzPts val="3600"/>
              <a:buNone/>
              <a:defRPr sz="3600"/>
            </a:lvl5pPr>
            <a:lvl6pPr lvl="5" algn="ctr">
              <a:spcBef>
                <a:spcPct val="0"/>
              </a:spcBef>
              <a:spcAft>
                <a:spcPct val="0"/>
              </a:spcAft>
              <a:buSzPts val="3600"/>
              <a:buNone/>
              <a:defRPr sz="3600"/>
            </a:lvl6pPr>
            <a:lvl7pPr lvl="6" algn="ctr">
              <a:spcBef>
                <a:spcPct val="0"/>
              </a:spcBef>
              <a:spcAft>
                <a:spcPct val="0"/>
              </a:spcAft>
              <a:buSzPts val="3600"/>
              <a:buNone/>
              <a:defRPr sz="3600"/>
            </a:lvl7pPr>
            <a:lvl8pPr lvl="7" algn="ctr">
              <a:spcBef>
                <a:spcPct val="0"/>
              </a:spcBef>
              <a:spcAft>
                <a:spcPct val="0"/>
              </a:spcAft>
              <a:buSzPts val="3600"/>
              <a:buNone/>
              <a:defRPr sz="3600"/>
            </a:lvl8pPr>
            <a:lvl9pPr lvl="8" algn="ctr">
              <a:spcBef>
                <a:spcPct val="0"/>
              </a:spcBef>
              <a:spcAft>
                <a:spcPct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2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aption">
  <p:cSld name="CAPTION_ONLY">
    <p:spTree>
      <p:nvGrpSpPr>
        <p:cNvPr id="1" name="Shape 86"/>
        <p:cNvGrpSpPr/>
        <p:nvPr/>
      </p:nvGrpSpPr>
      <p:grpSpPr>
        <a:xfrm>
          <a:off x="0" y="0"/>
          <a: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ct val="0"/>
              </a:spcBef>
              <a:spcAft>
                <a:spcPct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2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Big number">
  <p:cSld name="BIG_NUMBER">
    <p:spTree>
      <p:nvGrpSpPr>
        <p:cNvPr id="1" name="Shape 89"/>
        <p:cNvGrpSpPr/>
        <p:nvPr/>
      </p:nvGrpSpPr>
      <p:grpSpPr>
        <a:xfrm>
          <a:off x="0" y="0"/>
          <a: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ct val="0"/>
              </a:spcBef>
              <a:spcAft>
                <a:spcPct val="0"/>
              </a:spcAft>
              <a:buSzPts val="12000"/>
              <a:buNone/>
              <a:defRPr sz="12000"/>
            </a:lvl1pPr>
            <a:lvl2pPr lvl="1" algn="ctr" rtl="0">
              <a:spcBef>
                <a:spcPct val="0"/>
              </a:spcBef>
              <a:spcAft>
                <a:spcPct val="0"/>
              </a:spcAft>
              <a:buSzPts val="12000"/>
              <a:buNone/>
              <a:defRPr sz="12000"/>
            </a:lvl2pPr>
            <a:lvl3pPr lvl="2" algn="ctr" rtl="0">
              <a:spcBef>
                <a:spcPct val="0"/>
              </a:spcBef>
              <a:spcAft>
                <a:spcPct val="0"/>
              </a:spcAft>
              <a:buSzPts val="12000"/>
              <a:buNone/>
              <a:defRPr sz="12000"/>
            </a:lvl3pPr>
            <a:lvl4pPr lvl="3" algn="ctr" rtl="0">
              <a:spcBef>
                <a:spcPct val="0"/>
              </a:spcBef>
              <a:spcAft>
                <a:spcPct val="0"/>
              </a:spcAft>
              <a:buSzPts val="12000"/>
              <a:buNone/>
              <a:defRPr sz="12000"/>
            </a:lvl4pPr>
            <a:lvl5pPr lvl="4" algn="ctr" rtl="0">
              <a:spcBef>
                <a:spcPct val="0"/>
              </a:spcBef>
              <a:spcAft>
                <a:spcPct val="0"/>
              </a:spcAft>
              <a:buSzPts val="12000"/>
              <a:buNone/>
              <a:defRPr sz="12000"/>
            </a:lvl5pPr>
            <a:lvl6pPr lvl="5" algn="ctr" rtl="0">
              <a:spcBef>
                <a:spcPct val="0"/>
              </a:spcBef>
              <a:spcAft>
                <a:spcPct val="0"/>
              </a:spcAft>
              <a:buSzPts val="12000"/>
              <a:buNone/>
              <a:defRPr sz="12000"/>
            </a:lvl6pPr>
            <a:lvl7pPr lvl="6" algn="ctr" rtl="0">
              <a:spcBef>
                <a:spcPct val="0"/>
              </a:spcBef>
              <a:spcAft>
                <a:spcPct val="0"/>
              </a:spcAft>
              <a:buSzPts val="12000"/>
              <a:buNone/>
              <a:defRPr sz="12000"/>
            </a:lvl7pPr>
            <a:lvl8pPr lvl="7" algn="ctr" rtl="0">
              <a:spcBef>
                <a:spcPct val="0"/>
              </a:spcBef>
              <a:spcAft>
                <a:spcPct val="0"/>
              </a:spcAft>
              <a:buSzPts val="12000"/>
              <a:buNone/>
              <a:defRPr sz="12000"/>
            </a:lvl8pPr>
            <a:lvl9pPr lvl="8" algn="ctr" rtl="0">
              <a:spcBef>
                <a:spcPct val="0"/>
              </a:spcBef>
              <a:spcAft>
                <a:spcPct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ct val="0"/>
              </a:spcBef>
              <a:spcAft>
                <a:spcPct val="0"/>
              </a:spcAft>
              <a:buSzPts val="1800"/>
              <a:buChar char="●"/>
              <a:defRPr/>
            </a:lvl1pPr>
            <a:lvl2pPr marL="914400" lvl="1" indent="-317500" algn="ctr" rtl="0">
              <a:spcBef>
                <a:spcPct val="0"/>
              </a:spcBef>
              <a:spcAft>
                <a:spcPct val="0"/>
              </a:spcAft>
              <a:buSzPts val="1400"/>
              <a:buChar char="○"/>
              <a:defRPr/>
            </a:lvl2pPr>
            <a:lvl3pPr marL="1371600" lvl="2" indent="-317500" algn="ctr" rtl="0">
              <a:spcBef>
                <a:spcPct val="0"/>
              </a:spcBef>
              <a:spcAft>
                <a:spcPct val="0"/>
              </a:spcAft>
              <a:buSzPts val="1400"/>
              <a:buChar char="■"/>
              <a:defRPr/>
            </a:lvl3pPr>
            <a:lvl4pPr marL="1828800" lvl="3" indent="-317500" algn="ctr" rtl="0">
              <a:spcBef>
                <a:spcPct val="0"/>
              </a:spcBef>
              <a:spcAft>
                <a:spcPct val="0"/>
              </a:spcAft>
              <a:buSzPts val="1400"/>
              <a:buChar char="●"/>
              <a:defRPr/>
            </a:lvl4pPr>
            <a:lvl5pPr marL="2286000" lvl="4" indent="-317500" algn="ctr" rtl="0">
              <a:spcBef>
                <a:spcPct val="0"/>
              </a:spcBef>
              <a:spcAft>
                <a:spcPct val="0"/>
              </a:spcAft>
              <a:buSzPts val="1400"/>
              <a:buChar char="○"/>
              <a:defRPr/>
            </a:lvl5pPr>
            <a:lvl6pPr marL="2743200" lvl="5" indent="-317500" algn="ctr" rtl="0">
              <a:spcBef>
                <a:spcPct val="0"/>
              </a:spcBef>
              <a:spcAft>
                <a:spcPct val="0"/>
              </a:spcAft>
              <a:buSzPts val="1400"/>
              <a:buChar char="■"/>
              <a:defRPr/>
            </a:lvl6pPr>
            <a:lvl7pPr marL="3200400" lvl="6" indent="-317500" algn="ctr" rtl="0">
              <a:spcBef>
                <a:spcPct val="0"/>
              </a:spcBef>
              <a:spcAft>
                <a:spcPct val="0"/>
              </a:spcAft>
              <a:buSzPts val="1400"/>
              <a:buChar char="●"/>
              <a:defRPr/>
            </a:lvl7pPr>
            <a:lvl8pPr marL="3657600" lvl="7" indent="-317500" algn="ctr" rtl="0">
              <a:spcBef>
                <a:spcPct val="0"/>
              </a:spcBef>
              <a:spcAft>
                <a:spcPct val="0"/>
              </a:spcAft>
              <a:buSzPts val="1400"/>
              <a:buChar char="○"/>
              <a:defRPr/>
            </a:lvl8pPr>
            <a:lvl9pPr marL="4114800" lvl="8" indent="-317500" algn="ctr" rtl="0">
              <a:spcBef>
                <a:spcPct val="0"/>
              </a:spcBef>
              <a:spcAft>
                <a:spcPct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2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Blank" type="blank">
  <p:cSld name="BLANK">
    <p:spTree>
      <p:nvGrpSpPr>
        <p:cNvPr id="1" name="Shape 93"/>
        <p:cNvGrpSpPr/>
        <p:nvPr/>
      </p:nvGrpSpPr>
      <p:grpSpPr>
        <a:xfrm>
          <a:off x="0" y="0"/>
          <a: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2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slide" type="title">
  <p:cSld name="TITLE">
    <p:bg>
      <p:bgPr>
        <a:blipFill>
          <a:blip r:embed="rId1">
            <a:alphaModFix/>
          </a:blip>
          <a:stretch>
            <a:fillRect/>
          </a:stretch>
        </a:blipFill>
        <a:effectLst/>
      </p:bgPr>
    </p:bg>
    <p:spTree>
      <p:nvGrpSpPr>
        <p:cNvPr id="1" name="Shape 9"/>
        <p:cNvGrpSpPr/>
        <p:nvPr/>
      </p:nvGrpSpPr>
      <p:grpSpPr>
        <a:xfrm>
          <a:off x="0" y="0"/>
          <a: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ct val="0"/>
              </a:spcBef>
              <a:spcAft>
                <a:spcPct val="0"/>
              </a:spcAft>
              <a:buClr>
                <a:schemeClr val="lt1"/>
              </a:buClr>
              <a:buSzPts val="3300"/>
              <a:buNone/>
              <a:defRPr sz="3300" b="1">
                <a:solidFill>
                  <a:schemeClr val="lt1"/>
                </a:solidFill>
              </a:defRPr>
            </a:lvl1pPr>
            <a:lvl2pPr lvl="1" algn="ctr">
              <a:spcBef>
                <a:spcPct val="0"/>
              </a:spcBef>
              <a:spcAft>
                <a:spcPct val="0"/>
              </a:spcAft>
              <a:buClr>
                <a:schemeClr val="lt1"/>
              </a:buClr>
              <a:buSzPts val="3300"/>
              <a:buNone/>
              <a:defRPr sz="3300" b="1">
                <a:solidFill>
                  <a:schemeClr val="lt1"/>
                </a:solidFill>
              </a:defRPr>
            </a:lvl2pPr>
            <a:lvl3pPr lvl="2" algn="ctr">
              <a:spcBef>
                <a:spcPct val="0"/>
              </a:spcBef>
              <a:spcAft>
                <a:spcPct val="0"/>
              </a:spcAft>
              <a:buClr>
                <a:schemeClr val="lt1"/>
              </a:buClr>
              <a:buSzPts val="3300"/>
              <a:buNone/>
              <a:defRPr sz="3300" b="1">
                <a:solidFill>
                  <a:schemeClr val="lt1"/>
                </a:solidFill>
              </a:defRPr>
            </a:lvl3pPr>
            <a:lvl4pPr lvl="3" algn="ctr">
              <a:spcBef>
                <a:spcPct val="0"/>
              </a:spcBef>
              <a:spcAft>
                <a:spcPct val="0"/>
              </a:spcAft>
              <a:buClr>
                <a:schemeClr val="lt1"/>
              </a:buClr>
              <a:buSzPts val="3300"/>
              <a:buNone/>
              <a:defRPr sz="3300" b="1">
                <a:solidFill>
                  <a:schemeClr val="lt1"/>
                </a:solidFill>
              </a:defRPr>
            </a:lvl4pPr>
            <a:lvl5pPr lvl="4" algn="ctr">
              <a:spcBef>
                <a:spcPct val="0"/>
              </a:spcBef>
              <a:spcAft>
                <a:spcPct val="0"/>
              </a:spcAft>
              <a:buClr>
                <a:schemeClr val="lt1"/>
              </a:buClr>
              <a:buSzPts val="3300"/>
              <a:buNone/>
              <a:defRPr sz="3300" b="1">
                <a:solidFill>
                  <a:schemeClr val="lt1"/>
                </a:solidFill>
              </a:defRPr>
            </a:lvl5pPr>
            <a:lvl6pPr lvl="5" algn="ctr">
              <a:spcBef>
                <a:spcPct val="0"/>
              </a:spcBef>
              <a:spcAft>
                <a:spcPct val="0"/>
              </a:spcAft>
              <a:buClr>
                <a:schemeClr val="lt1"/>
              </a:buClr>
              <a:buSzPts val="3300"/>
              <a:buNone/>
              <a:defRPr sz="3300" b="1">
                <a:solidFill>
                  <a:schemeClr val="lt1"/>
                </a:solidFill>
              </a:defRPr>
            </a:lvl6pPr>
            <a:lvl7pPr lvl="6" algn="ctr">
              <a:spcBef>
                <a:spcPct val="0"/>
              </a:spcBef>
              <a:spcAft>
                <a:spcPct val="0"/>
              </a:spcAft>
              <a:buClr>
                <a:schemeClr val="lt1"/>
              </a:buClr>
              <a:buSzPts val="3300"/>
              <a:buNone/>
              <a:defRPr sz="3300" b="1">
                <a:solidFill>
                  <a:schemeClr val="lt1"/>
                </a:solidFill>
              </a:defRPr>
            </a:lvl7pPr>
            <a:lvl8pPr lvl="7" algn="ctr">
              <a:spcBef>
                <a:spcPct val="0"/>
              </a:spcBef>
              <a:spcAft>
                <a:spcPct val="0"/>
              </a:spcAft>
              <a:buClr>
                <a:schemeClr val="lt1"/>
              </a:buClr>
              <a:buSzPts val="3300"/>
              <a:buNone/>
              <a:defRPr sz="3300" b="1">
                <a:solidFill>
                  <a:schemeClr val="lt1"/>
                </a:solidFill>
              </a:defRPr>
            </a:lvl8pPr>
            <a:lvl9pPr lvl="8" algn="ctr">
              <a:spcBef>
                <a:spcPct val="0"/>
              </a:spcBef>
              <a:spcAft>
                <a:spcPct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ct val="0"/>
              </a:spcBef>
              <a:spcAft>
                <a:spcPct val="0"/>
              </a:spcAft>
              <a:buClr>
                <a:schemeClr val="dk1"/>
              </a:buClr>
              <a:buSzPts val="1200"/>
              <a:buNone/>
              <a:defRPr sz="1200">
                <a:solidFill>
                  <a:schemeClr val="dk1"/>
                </a:solidFill>
              </a:defRPr>
            </a:lvl1pPr>
            <a:lvl2pPr lvl="1" algn="ctr">
              <a:lnSpc>
                <a:spcPct val="100000"/>
              </a:lnSpc>
              <a:spcBef>
                <a:spcPct val="0"/>
              </a:spcBef>
              <a:spcAft>
                <a:spcPct val="0"/>
              </a:spcAft>
              <a:buClr>
                <a:schemeClr val="dk1"/>
              </a:buClr>
              <a:buSzPts val="1200"/>
              <a:buNone/>
              <a:defRPr sz="1200">
                <a:solidFill>
                  <a:schemeClr val="dk1"/>
                </a:solidFill>
              </a:defRPr>
            </a:lvl2pPr>
            <a:lvl3pPr lvl="2" algn="ctr">
              <a:lnSpc>
                <a:spcPct val="100000"/>
              </a:lnSpc>
              <a:spcBef>
                <a:spcPct val="0"/>
              </a:spcBef>
              <a:spcAft>
                <a:spcPct val="0"/>
              </a:spcAft>
              <a:buClr>
                <a:schemeClr val="dk1"/>
              </a:buClr>
              <a:buSzPts val="1200"/>
              <a:buNone/>
              <a:defRPr sz="1200">
                <a:solidFill>
                  <a:schemeClr val="dk1"/>
                </a:solidFill>
              </a:defRPr>
            </a:lvl3pPr>
            <a:lvl4pPr lvl="3" algn="ctr">
              <a:lnSpc>
                <a:spcPct val="100000"/>
              </a:lnSpc>
              <a:spcBef>
                <a:spcPct val="0"/>
              </a:spcBef>
              <a:spcAft>
                <a:spcPct val="0"/>
              </a:spcAft>
              <a:buClr>
                <a:schemeClr val="dk1"/>
              </a:buClr>
              <a:buSzPts val="1200"/>
              <a:buNone/>
              <a:defRPr sz="1200">
                <a:solidFill>
                  <a:schemeClr val="dk1"/>
                </a:solidFill>
              </a:defRPr>
            </a:lvl4pPr>
            <a:lvl5pPr lvl="4" algn="ctr">
              <a:lnSpc>
                <a:spcPct val="100000"/>
              </a:lnSpc>
              <a:spcBef>
                <a:spcPct val="0"/>
              </a:spcBef>
              <a:spcAft>
                <a:spcPct val="0"/>
              </a:spcAft>
              <a:buClr>
                <a:schemeClr val="dk1"/>
              </a:buClr>
              <a:buSzPts val="1200"/>
              <a:buNone/>
              <a:defRPr sz="1200">
                <a:solidFill>
                  <a:schemeClr val="dk1"/>
                </a:solidFill>
              </a:defRPr>
            </a:lvl5pPr>
            <a:lvl6pPr lvl="5" algn="ctr">
              <a:lnSpc>
                <a:spcPct val="100000"/>
              </a:lnSpc>
              <a:spcBef>
                <a:spcPct val="0"/>
              </a:spcBef>
              <a:spcAft>
                <a:spcPct val="0"/>
              </a:spcAft>
              <a:buClr>
                <a:schemeClr val="dk1"/>
              </a:buClr>
              <a:buSzPts val="1200"/>
              <a:buNone/>
              <a:defRPr sz="1200">
                <a:solidFill>
                  <a:schemeClr val="dk1"/>
                </a:solidFill>
              </a:defRPr>
            </a:lvl6pPr>
            <a:lvl7pPr lvl="6" algn="ctr">
              <a:lnSpc>
                <a:spcPct val="100000"/>
              </a:lnSpc>
              <a:spcBef>
                <a:spcPct val="0"/>
              </a:spcBef>
              <a:spcAft>
                <a:spcPct val="0"/>
              </a:spcAft>
              <a:buClr>
                <a:schemeClr val="dk1"/>
              </a:buClr>
              <a:buSzPts val="1200"/>
              <a:buNone/>
              <a:defRPr sz="1200">
                <a:solidFill>
                  <a:schemeClr val="dk1"/>
                </a:solidFill>
              </a:defRPr>
            </a:lvl7pPr>
            <a:lvl8pPr lvl="7" algn="ctr">
              <a:lnSpc>
                <a:spcPct val="100000"/>
              </a:lnSpc>
              <a:spcBef>
                <a:spcPct val="0"/>
              </a:spcBef>
              <a:spcAft>
                <a:spcPct val="0"/>
              </a:spcAft>
              <a:buClr>
                <a:schemeClr val="dk1"/>
              </a:buClr>
              <a:buSzPts val="1200"/>
              <a:buNone/>
              <a:defRPr sz="1200">
                <a:solidFill>
                  <a:schemeClr val="dk1"/>
                </a:solidFill>
              </a:defRPr>
            </a:lvl8pPr>
            <a:lvl9pPr lvl="8" algn="ctr">
              <a:lnSpc>
                <a:spcPct val="100000"/>
              </a:lnSpc>
              <a:spcBef>
                <a:spcPct val="0"/>
              </a:spcBef>
              <a:spcAft>
                <a:spcPct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2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Section header" type="secHead">
  <p:cSld name="SECTION_HEADER">
    <p:spTree>
      <p:nvGrpSpPr>
        <p:cNvPr id="1" name="Shape 13"/>
        <p:cNvGrpSpPr/>
        <p:nvPr/>
      </p:nvGrpSpPr>
      <p:grpSpPr>
        <a:xfrm>
          <a:off x="0" y="0"/>
          <a: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ct val="0"/>
              </a:spcBef>
              <a:spcAft>
                <a:spcPct val="0"/>
              </a:spcAft>
              <a:buSzPts val="3600"/>
              <a:buNone/>
              <a:defRPr sz="3600"/>
            </a:lvl1pPr>
            <a:lvl2pPr lvl="1" algn="ctr">
              <a:spcBef>
                <a:spcPct val="0"/>
              </a:spcBef>
              <a:spcAft>
                <a:spcPct val="0"/>
              </a:spcAft>
              <a:buSzPts val="3600"/>
              <a:buNone/>
              <a:defRPr sz="3600"/>
            </a:lvl2pPr>
            <a:lvl3pPr lvl="2" algn="ctr">
              <a:spcBef>
                <a:spcPct val="0"/>
              </a:spcBef>
              <a:spcAft>
                <a:spcPct val="0"/>
              </a:spcAft>
              <a:buSzPts val="3600"/>
              <a:buNone/>
              <a:defRPr sz="3600"/>
            </a:lvl3pPr>
            <a:lvl4pPr lvl="3" algn="ctr">
              <a:spcBef>
                <a:spcPct val="0"/>
              </a:spcBef>
              <a:spcAft>
                <a:spcPct val="0"/>
              </a:spcAft>
              <a:buSzPts val="3600"/>
              <a:buNone/>
              <a:defRPr sz="3600"/>
            </a:lvl4pPr>
            <a:lvl5pPr lvl="4" algn="ctr">
              <a:spcBef>
                <a:spcPct val="0"/>
              </a:spcBef>
              <a:spcAft>
                <a:spcPct val="0"/>
              </a:spcAft>
              <a:buSzPts val="3600"/>
              <a:buNone/>
              <a:defRPr sz="3600"/>
            </a:lvl5pPr>
            <a:lvl6pPr lvl="5" algn="ctr">
              <a:spcBef>
                <a:spcPct val="0"/>
              </a:spcBef>
              <a:spcAft>
                <a:spcPct val="0"/>
              </a:spcAft>
              <a:buSzPts val="3600"/>
              <a:buNone/>
              <a:defRPr sz="3600"/>
            </a:lvl6pPr>
            <a:lvl7pPr lvl="6" algn="ctr">
              <a:spcBef>
                <a:spcPct val="0"/>
              </a:spcBef>
              <a:spcAft>
                <a:spcPct val="0"/>
              </a:spcAft>
              <a:buSzPts val="3600"/>
              <a:buNone/>
              <a:defRPr sz="3600"/>
            </a:lvl7pPr>
            <a:lvl8pPr lvl="7" algn="ctr">
              <a:spcBef>
                <a:spcPct val="0"/>
              </a:spcBef>
              <a:spcAft>
                <a:spcPct val="0"/>
              </a:spcAft>
              <a:buSzPts val="3600"/>
              <a:buNone/>
              <a:defRPr sz="3600"/>
            </a:lvl8pPr>
            <a:lvl9pPr lvl="8" algn="ctr">
              <a:spcBef>
                <a:spcPct val="0"/>
              </a:spcBef>
              <a:spcAft>
                <a:spcPct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2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body" type="tx">
  <p:cSld name="TITLE_AND_BODY">
    <p:bg>
      <p:bgPr>
        <a:blipFill>
          <a:blip r:embed="rId1">
            <a:alphaModFix/>
          </a:blip>
          <a:stretch>
            <a:fillRect/>
          </a:stretch>
        </a:blipFill>
        <a:effectLst/>
      </p:bgPr>
    </p:bg>
    <p:spTree>
      <p:nvGrpSpPr>
        <p:cNvPr id="1" name="Shape 16"/>
        <p:cNvGrpSpPr/>
        <p:nvPr/>
      </p:nvGrpSpPr>
      <p:grpSpPr>
        <a:xfrm>
          <a:off x="0" y="0"/>
          <a: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ct val="0"/>
              </a:spcBef>
              <a:spcAft>
                <a:spcPct val="0"/>
              </a:spcAft>
              <a:buClr>
                <a:schemeClr val="lt1"/>
              </a:buClr>
              <a:buSzPts val="2200"/>
              <a:buNone/>
              <a:defRPr sz="2200">
                <a:solidFill>
                  <a:schemeClr val="lt1"/>
                </a:solidFill>
              </a:defRPr>
            </a:lvl1pPr>
            <a:lvl2pPr lvl="1" algn="ctr">
              <a:spcBef>
                <a:spcPct val="0"/>
              </a:spcBef>
              <a:spcAft>
                <a:spcPct val="0"/>
              </a:spcAft>
              <a:buClr>
                <a:schemeClr val="lt1"/>
              </a:buClr>
              <a:buSzPts val="2200"/>
              <a:buNone/>
              <a:defRPr sz="2200">
                <a:solidFill>
                  <a:schemeClr val="lt1"/>
                </a:solidFill>
              </a:defRPr>
            </a:lvl2pPr>
            <a:lvl3pPr lvl="2" algn="ctr">
              <a:spcBef>
                <a:spcPct val="0"/>
              </a:spcBef>
              <a:spcAft>
                <a:spcPct val="0"/>
              </a:spcAft>
              <a:buClr>
                <a:schemeClr val="lt1"/>
              </a:buClr>
              <a:buSzPts val="2200"/>
              <a:buNone/>
              <a:defRPr sz="2200">
                <a:solidFill>
                  <a:schemeClr val="lt1"/>
                </a:solidFill>
              </a:defRPr>
            </a:lvl3pPr>
            <a:lvl4pPr lvl="3" algn="ctr">
              <a:spcBef>
                <a:spcPct val="0"/>
              </a:spcBef>
              <a:spcAft>
                <a:spcPct val="0"/>
              </a:spcAft>
              <a:buClr>
                <a:schemeClr val="lt1"/>
              </a:buClr>
              <a:buSzPts val="2200"/>
              <a:buNone/>
              <a:defRPr sz="2200">
                <a:solidFill>
                  <a:schemeClr val="lt1"/>
                </a:solidFill>
              </a:defRPr>
            </a:lvl4pPr>
            <a:lvl5pPr lvl="4" algn="ctr">
              <a:spcBef>
                <a:spcPct val="0"/>
              </a:spcBef>
              <a:spcAft>
                <a:spcPct val="0"/>
              </a:spcAft>
              <a:buClr>
                <a:schemeClr val="lt1"/>
              </a:buClr>
              <a:buSzPts val="2200"/>
              <a:buNone/>
              <a:defRPr sz="2200">
                <a:solidFill>
                  <a:schemeClr val="lt1"/>
                </a:solidFill>
              </a:defRPr>
            </a:lvl5pPr>
            <a:lvl6pPr lvl="5" algn="ctr">
              <a:spcBef>
                <a:spcPct val="0"/>
              </a:spcBef>
              <a:spcAft>
                <a:spcPct val="0"/>
              </a:spcAft>
              <a:buClr>
                <a:schemeClr val="lt1"/>
              </a:buClr>
              <a:buSzPts val="2200"/>
              <a:buNone/>
              <a:defRPr sz="2200">
                <a:solidFill>
                  <a:schemeClr val="lt1"/>
                </a:solidFill>
              </a:defRPr>
            </a:lvl6pPr>
            <a:lvl7pPr lvl="6" algn="ctr">
              <a:spcBef>
                <a:spcPct val="0"/>
              </a:spcBef>
              <a:spcAft>
                <a:spcPct val="0"/>
              </a:spcAft>
              <a:buClr>
                <a:schemeClr val="lt1"/>
              </a:buClr>
              <a:buSzPts val="2200"/>
              <a:buNone/>
              <a:defRPr sz="2200">
                <a:solidFill>
                  <a:schemeClr val="lt1"/>
                </a:solidFill>
              </a:defRPr>
            </a:lvl7pPr>
            <a:lvl8pPr lvl="7" algn="ctr">
              <a:spcBef>
                <a:spcPct val="0"/>
              </a:spcBef>
              <a:spcAft>
                <a:spcPct val="0"/>
              </a:spcAft>
              <a:buClr>
                <a:schemeClr val="lt1"/>
              </a:buClr>
              <a:buSzPts val="2200"/>
              <a:buNone/>
              <a:defRPr sz="2200">
                <a:solidFill>
                  <a:schemeClr val="lt1"/>
                </a:solidFill>
              </a:defRPr>
            </a:lvl8pPr>
            <a:lvl9pPr lvl="8" algn="ctr">
              <a:spcBef>
                <a:spcPct val="0"/>
              </a:spcBef>
              <a:spcAft>
                <a:spcPct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ct val="0"/>
              </a:spcBef>
              <a:spcAft>
                <a:spcPct val="0"/>
              </a:spcAft>
              <a:buSzPts val="1800"/>
              <a:buChar char="●"/>
              <a:defRPr/>
            </a:lvl1pPr>
            <a:lvl2pPr marL="914400" lvl="1" indent="-317500">
              <a:spcBef>
                <a:spcPct val="0"/>
              </a:spcBef>
              <a:spcAft>
                <a:spcPct val="0"/>
              </a:spcAft>
              <a:buSzPts val="1400"/>
              <a:buChar char="○"/>
              <a:defRPr/>
            </a:lvl2pPr>
            <a:lvl3pPr marL="1371600" lvl="2" indent="-317500">
              <a:spcBef>
                <a:spcPct val="0"/>
              </a:spcBef>
              <a:spcAft>
                <a:spcPct val="0"/>
              </a:spcAft>
              <a:buSzPts val="1400"/>
              <a:buChar char="■"/>
              <a:defRPr/>
            </a:lvl3pPr>
            <a:lvl4pPr marL="1828800" lvl="3" indent="-317500">
              <a:spcBef>
                <a:spcPct val="0"/>
              </a:spcBef>
              <a:spcAft>
                <a:spcPct val="0"/>
              </a:spcAft>
              <a:buSzPts val="1400"/>
              <a:buChar char="●"/>
              <a:defRPr/>
            </a:lvl4pPr>
            <a:lvl5pPr marL="2286000" lvl="4" indent="-317500">
              <a:spcBef>
                <a:spcPct val="0"/>
              </a:spcBef>
              <a:spcAft>
                <a:spcPct val="0"/>
              </a:spcAft>
              <a:buSzPts val="1400"/>
              <a:buChar char="○"/>
              <a:defRPr/>
            </a:lvl5pPr>
            <a:lvl6pPr marL="2743200" lvl="5" indent="-317500">
              <a:spcBef>
                <a:spcPct val="0"/>
              </a:spcBef>
              <a:spcAft>
                <a:spcPct val="0"/>
              </a:spcAft>
              <a:buSzPts val="1400"/>
              <a:buChar char="■"/>
              <a:defRPr/>
            </a:lvl6pPr>
            <a:lvl7pPr marL="3200400" lvl="6" indent="-317500">
              <a:spcBef>
                <a:spcPct val="0"/>
              </a:spcBef>
              <a:spcAft>
                <a:spcPct val="0"/>
              </a:spcAft>
              <a:buSzPts val="1400"/>
              <a:buChar char="●"/>
              <a:defRPr/>
            </a:lvl7pPr>
            <a:lvl8pPr marL="3657600" lvl="7" indent="-317500">
              <a:spcBef>
                <a:spcPct val="0"/>
              </a:spcBef>
              <a:spcAft>
                <a:spcPct val="0"/>
              </a:spcAft>
              <a:buSzPts val="1400"/>
              <a:buChar char="○"/>
              <a:defRPr/>
            </a:lvl8pPr>
            <a:lvl9pPr marL="4114800" lvl="8" indent="-317500">
              <a:spcBef>
                <a:spcPct val="0"/>
              </a:spcBef>
              <a:spcAft>
                <a:spcPct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2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two columns" type="twoColTx">
  <p:cSld name="TITLE_AND_TWO_COLUMNS">
    <p:spTree>
      <p:nvGrpSpPr>
        <p:cNvPr id="1" name="Shape 20"/>
        <p:cNvGrpSpPr/>
        <p:nvPr/>
      </p:nvGrpSpPr>
      <p:grpSpPr>
        <a:xfrm>
          <a:off x="0" y="0"/>
          <a: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ct val="0"/>
              </a:spcBef>
              <a:spcAft>
                <a:spcPct val="0"/>
              </a:spcAft>
              <a:buSzPts val="2800"/>
              <a:buNone/>
              <a:defRPr/>
            </a:lvl1pPr>
            <a:lvl2pPr lvl="1">
              <a:spcBef>
                <a:spcPct val="0"/>
              </a:spcBef>
              <a:spcAft>
                <a:spcPct val="0"/>
              </a:spcAft>
              <a:buSzPts val="2800"/>
              <a:buNone/>
              <a:defRPr/>
            </a:lvl2pPr>
            <a:lvl3pPr lvl="2">
              <a:spcBef>
                <a:spcPct val="0"/>
              </a:spcBef>
              <a:spcAft>
                <a:spcPct val="0"/>
              </a:spcAft>
              <a:buSzPts val="2800"/>
              <a:buNone/>
              <a:defRPr/>
            </a:lvl3pPr>
            <a:lvl4pPr lvl="3">
              <a:spcBef>
                <a:spcPct val="0"/>
              </a:spcBef>
              <a:spcAft>
                <a:spcPct val="0"/>
              </a:spcAft>
              <a:buSzPts val="2800"/>
              <a:buNone/>
              <a:defRPr/>
            </a:lvl4pPr>
            <a:lvl5pPr lvl="4">
              <a:spcBef>
                <a:spcPct val="0"/>
              </a:spcBef>
              <a:spcAft>
                <a:spcPct val="0"/>
              </a:spcAft>
              <a:buSzPts val="2800"/>
              <a:buNone/>
              <a:defRPr/>
            </a:lvl5pPr>
            <a:lvl6pPr lvl="5">
              <a:spcBef>
                <a:spcPct val="0"/>
              </a:spcBef>
              <a:spcAft>
                <a:spcPct val="0"/>
              </a:spcAft>
              <a:buSzPts val="2800"/>
              <a:buNone/>
              <a:defRPr/>
            </a:lvl6pPr>
            <a:lvl7pPr lvl="6">
              <a:spcBef>
                <a:spcPct val="0"/>
              </a:spcBef>
              <a:spcAft>
                <a:spcPct val="0"/>
              </a:spcAft>
              <a:buSzPts val="2800"/>
              <a:buNone/>
              <a:defRPr/>
            </a:lvl7pPr>
            <a:lvl8pPr lvl="7">
              <a:spcBef>
                <a:spcPct val="0"/>
              </a:spcBef>
              <a:spcAft>
                <a:spcPct val="0"/>
              </a:spcAft>
              <a:buSzPts val="2800"/>
              <a:buNone/>
              <a:defRPr/>
            </a:lvl8pPr>
            <a:lvl9pPr lvl="8">
              <a:spcBef>
                <a:spcPct val="0"/>
              </a:spcBef>
              <a:spcAft>
                <a:spcPct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ct val="0"/>
              </a:spcBef>
              <a:spcAft>
                <a:spcPct val="0"/>
              </a:spcAft>
              <a:buSzPts val="1400"/>
              <a:buChar char="●"/>
              <a:defRPr sz="1400"/>
            </a:lvl1pPr>
            <a:lvl2pPr marL="914400" lvl="1" indent="-304800">
              <a:spcBef>
                <a:spcPct val="0"/>
              </a:spcBef>
              <a:spcAft>
                <a:spcPct val="0"/>
              </a:spcAft>
              <a:buSzPts val="1200"/>
              <a:buChar char="○"/>
              <a:defRPr sz="1200"/>
            </a:lvl2pPr>
            <a:lvl3pPr marL="1371600" lvl="2" indent="-304800">
              <a:spcBef>
                <a:spcPct val="0"/>
              </a:spcBef>
              <a:spcAft>
                <a:spcPct val="0"/>
              </a:spcAft>
              <a:buSzPts val="1200"/>
              <a:buChar char="■"/>
              <a:defRPr sz="1200"/>
            </a:lvl3pPr>
            <a:lvl4pPr marL="1828800" lvl="3" indent="-304800">
              <a:spcBef>
                <a:spcPct val="0"/>
              </a:spcBef>
              <a:spcAft>
                <a:spcPct val="0"/>
              </a:spcAft>
              <a:buSzPts val="1200"/>
              <a:buChar char="●"/>
              <a:defRPr sz="1200"/>
            </a:lvl4pPr>
            <a:lvl5pPr marL="2286000" lvl="4" indent="-304800">
              <a:spcBef>
                <a:spcPct val="0"/>
              </a:spcBef>
              <a:spcAft>
                <a:spcPct val="0"/>
              </a:spcAft>
              <a:buSzPts val="1200"/>
              <a:buChar char="○"/>
              <a:defRPr sz="1200"/>
            </a:lvl5pPr>
            <a:lvl6pPr marL="2743200" lvl="5" indent="-304800">
              <a:spcBef>
                <a:spcPct val="0"/>
              </a:spcBef>
              <a:spcAft>
                <a:spcPct val="0"/>
              </a:spcAft>
              <a:buSzPts val="1200"/>
              <a:buChar char="■"/>
              <a:defRPr sz="1200"/>
            </a:lvl6pPr>
            <a:lvl7pPr marL="3200400" lvl="6" indent="-304800">
              <a:spcBef>
                <a:spcPct val="0"/>
              </a:spcBef>
              <a:spcAft>
                <a:spcPct val="0"/>
              </a:spcAft>
              <a:buSzPts val="1200"/>
              <a:buChar char="●"/>
              <a:defRPr sz="1200"/>
            </a:lvl7pPr>
            <a:lvl8pPr marL="3657600" lvl="7" indent="-304800">
              <a:spcBef>
                <a:spcPct val="0"/>
              </a:spcBef>
              <a:spcAft>
                <a:spcPct val="0"/>
              </a:spcAft>
              <a:buSzPts val="1200"/>
              <a:buChar char="○"/>
              <a:defRPr sz="1200"/>
            </a:lvl8pPr>
            <a:lvl9pPr marL="4114800" lvl="8" indent="-304800">
              <a:spcBef>
                <a:spcPct val="0"/>
              </a:spcBef>
              <a:spcAft>
                <a:spcPct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ct val="0"/>
              </a:spcBef>
              <a:spcAft>
                <a:spcPct val="0"/>
              </a:spcAft>
              <a:buSzPts val="1400"/>
              <a:buChar char="●"/>
              <a:defRPr sz="1400"/>
            </a:lvl1pPr>
            <a:lvl2pPr marL="914400" lvl="1" indent="-304800">
              <a:spcBef>
                <a:spcPct val="0"/>
              </a:spcBef>
              <a:spcAft>
                <a:spcPct val="0"/>
              </a:spcAft>
              <a:buSzPts val="1200"/>
              <a:buChar char="○"/>
              <a:defRPr sz="1200"/>
            </a:lvl2pPr>
            <a:lvl3pPr marL="1371600" lvl="2" indent="-304800">
              <a:spcBef>
                <a:spcPct val="0"/>
              </a:spcBef>
              <a:spcAft>
                <a:spcPct val="0"/>
              </a:spcAft>
              <a:buSzPts val="1200"/>
              <a:buChar char="■"/>
              <a:defRPr sz="1200"/>
            </a:lvl3pPr>
            <a:lvl4pPr marL="1828800" lvl="3" indent="-304800">
              <a:spcBef>
                <a:spcPct val="0"/>
              </a:spcBef>
              <a:spcAft>
                <a:spcPct val="0"/>
              </a:spcAft>
              <a:buSzPts val="1200"/>
              <a:buChar char="●"/>
              <a:defRPr sz="1200"/>
            </a:lvl4pPr>
            <a:lvl5pPr marL="2286000" lvl="4" indent="-304800">
              <a:spcBef>
                <a:spcPct val="0"/>
              </a:spcBef>
              <a:spcAft>
                <a:spcPct val="0"/>
              </a:spcAft>
              <a:buSzPts val="1200"/>
              <a:buChar char="○"/>
              <a:defRPr sz="1200"/>
            </a:lvl5pPr>
            <a:lvl6pPr marL="2743200" lvl="5" indent="-304800">
              <a:spcBef>
                <a:spcPct val="0"/>
              </a:spcBef>
              <a:spcAft>
                <a:spcPct val="0"/>
              </a:spcAft>
              <a:buSzPts val="1200"/>
              <a:buChar char="■"/>
              <a:defRPr sz="1200"/>
            </a:lvl6pPr>
            <a:lvl7pPr marL="3200400" lvl="6" indent="-304800">
              <a:spcBef>
                <a:spcPct val="0"/>
              </a:spcBef>
              <a:spcAft>
                <a:spcPct val="0"/>
              </a:spcAft>
              <a:buSzPts val="1200"/>
              <a:buChar char="●"/>
              <a:defRPr sz="1200"/>
            </a:lvl7pPr>
            <a:lvl8pPr marL="3657600" lvl="7" indent="-304800">
              <a:spcBef>
                <a:spcPct val="0"/>
              </a:spcBef>
              <a:spcAft>
                <a:spcPct val="0"/>
              </a:spcAft>
              <a:buSzPts val="1200"/>
              <a:buChar char="○"/>
              <a:defRPr sz="1200"/>
            </a:lvl8pPr>
            <a:lvl9pPr marL="4114800" lvl="8" indent="-304800">
              <a:spcBef>
                <a:spcPct val="0"/>
              </a:spcBef>
              <a:spcAft>
                <a:spcPct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2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only" type="titleOnly">
  <p:cSld name="TITLE_ONLY">
    <p:spTree>
      <p:nvGrpSpPr>
        <p:cNvPr id="1" name="Shape 25"/>
        <p:cNvGrpSpPr/>
        <p:nvPr/>
      </p:nvGrpSpPr>
      <p:grpSpPr>
        <a:xfrm>
          <a:off x="0" y="0"/>
          <a: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ct val="0"/>
              </a:spcBef>
              <a:spcAft>
                <a:spcPct val="0"/>
              </a:spcAft>
              <a:buSzPts val="2800"/>
              <a:buNone/>
              <a:defRPr/>
            </a:lvl1pPr>
            <a:lvl2pPr lvl="1">
              <a:spcBef>
                <a:spcPct val="0"/>
              </a:spcBef>
              <a:spcAft>
                <a:spcPct val="0"/>
              </a:spcAft>
              <a:buSzPts val="2800"/>
              <a:buNone/>
              <a:defRPr/>
            </a:lvl2pPr>
            <a:lvl3pPr lvl="2">
              <a:spcBef>
                <a:spcPct val="0"/>
              </a:spcBef>
              <a:spcAft>
                <a:spcPct val="0"/>
              </a:spcAft>
              <a:buSzPts val="2800"/>
              <a:buNone/>
              <a:defRPr/>
            </a:lvl3pPr>
            <a:lvl4pPr lvl="3">
              <a:spcBef>
                <a:spcPct val="0"/>
              </a:spcBef>
              <a:spcAft>
                <a:spcPct val="0"/>
              </a:spcAft>
              <a:buSzPts val="2800"/>
              <a:buNone/>
              <a:defRPr/>
            </a:lvl4pPr>
            <a:lvl5pPr lvl="4">
              <a:spcBef>
                <a:spcPct val="0"/>
              </a:spcBef>
              <a:spcAft>
                <a:spcPct val="0"/>
              </a:spcAft>
              <a:buSzPts val="2800"/>
              <a:buNone/>
              <a:defRPr/>
            </a:lvl5pPr>
            <a:lvl6pPr lvl="5">
              <a:spcBef>
                <a:spcPct val="0"/>
              </a:spcBef>
              <a:spcAft>
                <a:spcPct val="0"/>
              </a:spcAft>
              <a:buSzPts val="2800"/>
              <a:buNone/>
              <a:defRPr/>
            </a:lvl6pPr>
            <a:lvl7pPr lvl="6">
              <a:spcBef>
                <a:spcPct val="0"/>
              </a:spcBef>
              <a:spcAft>
                <a:spcPct val="0"/>
              </a:spcAft>
              <a:buSzPts val="2800"/>
              <a:buNone/>
              <a:defRPr/>
            </a:lvl7pPr>
            <a:lvl8pPr lvl="7">
              <a:spcBef>
                <a:spcPct val="0"/>
              </a:spcBef>
              <a:spcAft>
                <a:spcPct val="0"/>
              </a:spcAft>
              <a:buSzPts val="2800"/>
              <a:buNone/>
              <a:defRPr/>
            </a:lvl8pPr>
            <a:lvl9pPr lvl="8">
              <a:spcBef>
                <a:spcPct val="0"/>
              </a:spcBef>
              <a:spcAft>
                <a:spcPct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2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One column text">
  <p:cSld name="ONE_COLUMN_TEXT">
    <p:spTree>
      <p:nvGrpSpPr>
        <p:cNvPr id="1" name="Shape 28"/>
        <p:cNvGrpSpPr/>
        <p:nvPr/>
      </p:nvGrpSpPr>
      <p:grpSpPr>
        <a:xfrm>
          <a:off x="0" y="0"/>
          <a: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ct val="0"/>
              </a:spcBef>
              <a:spcAft>
                <a:spcPct val="0"/>
              </a:spcAft>
              <a:buSzPts val="2400"/>
              <a:buNone/>
              <a:defRPr sz="2400"/>
            </a:lvl1pPr>
            <a:lvl2pPr lvl="1">
              <a:spcBef>
                <a:spcPct val="0"/>
              </a:spcBef>
              <a:spcAft>
                <a:spcPct val="0"/>
              </a:spcAft>
              <a:buSzPts val="2400"/>
              <a:buNone/>
              <a:defRPr sz="2400"/>
            </a:lvl2pPr>
            <a:lvl3pPr lvl="2">
              <a:spcBef>
                <a:spcPct val="0"/>
              </a:spcBef>
              <a:spcAft>
                <a:spcPct val="0"/>
              </a:spcAft>
              <a:buSzPts val="2400"/>
              <a:buNone/>
              <a:defRPr sz="2400"/>
            </a:lvl3pPr>
            <a:lvl4pPr lvl="3">
              <a:spcBef>
                <a:spcPct val="0"/>
              </a:spcBef>
              <a:spcAft>
                <a:spcPct val="0"/>
              </a:spcAft>
              <a:buSzPts val="2400"/>
              <a:buNone/>
              <a:defRPr sz="2400"/>
            </a:lvl4pPr>
            <a:lvl5pPr lvl="4">
              <a:spcBef>
                <a:spcPct val="0"/>
              </a:spcBef>
              <a:spcAft>
                <a:spcPct val="0"/>
              </a:spcAft>
              <a:buSzPts val="2400"/>
              <a:buNone/>
              <a:defRPr sz="2400"/>
            </a:lvl5pPr>
            <a:lvl6pPr lvl="5">
              <a:spcBef>
                <a:spcPct val="0"/>
              </a:spcBef>
              <a:spcAft>
                <a:spcPct val="0"/>
              </a:spcAft>
              <a:buSzPts val="2400"/>
              <a:buNone/>
              <a:defRPr sz="2400"/>
            </a:lvl6pPr>
            <a:lvl7pPr lvl="6">
              <a:spcBef>
                <a:spcPct val="0"/>
              </a:spcBef>
              <a:spcAft>
                <a:spcPct val="0"/>
              </a:spcAft>
              <a:buSzPts val="2400"/>
              <a:buNone/>
              <a:defRPr sz="2400"/>
            </a:lvl7pPr>
            <a:lvl8pPr lvl="7">
              <a:spcBef>
                <a:spcPct val="0"/>
              </a:spcBef>
              <a:spcAft>
                <a:spcPct val="0"/>
              </a:spcAft>
              <a:buSzPts val="2400"/>
              <a:buNone/>
              <a:defRPr sz="2400"/>
            </a:lvl8pPr>
            <a:lvl9pPr lvl="8">
              <a:spcBef>
                <a:spcPct val="0"/>
              </a:spcBef>
              <a:spcAft>
                <a:spcPct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ct val="0"/>
              </a:spcBef>
              <a:spcAft>
                <a:spcPct val="0"/>
              </a:spcAft>
              <a:buSzPts val="1200"/>
              <a:buChar char="●"/>
              <a:defRPr sz="1200"/>
            </a:lvl1pPr>
            <a:lvl2pPr marL="914400" lvl="1" indent="-304800">
              <a:spcBef>
                <a:spcPct val="0"/>
              </a:spcBef>
              <a:spcAft>
                <a:spcPct val="0"/>
              </a:spcAft>
              <a:buSzPts val="1200"/>
              <a:buChar char="○"/>
              <a:defRPr sz="1200"/>
            </a:lvl2pPr>
            <a:lvl3pPr marL="1371600" lvl="2" indent="-304800">
              <a:spcBef>
                <a:spcPct val="0"/>
              </a:spcBef>
              <a:spcAft>
                <a:spcPct val="0"/>
              </a:spcAft>
              <a:buSzPts val="1200"/>
              <a:buChar char="■"/>
              <a:defRPr sz="1200"/>
            </a:lvl3pPr>
            <a:lvl4pPr marL="1828800" lvl="3" indent="-304800">
              <a:spcBef>
                <a:spcPct val="0"/>
              </a:spcBef>
              <a:spcAft>
                <a:spcPct val="0"/>
              </a:spcAft>
              <a:buSzPts val="1200"/>
              <a:buChar char="●"/>
              <a:defRPr sz="1200"/>
            </a:lvl4pPr>
            <a:lvl5pPr marL="2286000" lvl="4" indent="-304800">
              <a:spcBef>
                <a:spcPct val="0"/>
              </a:spcBef>
              <a:spcAft>
                <a:spcPct val="0"/>
              </a:spcAft>
              <a:buSzPts val="1200"/>
              <a:buChar char="○"/>
              <a:defRPr sz="1200"/>
            </a:lvl5pPr>
            <a:lvl6pPr marL="2743200" lvl="5" indent="-304800">
              <a:spcBef>
                <a:spcPct val="0"/>
              </a:spcBef>
              <a:spcAft>
                <a:spcPct val="0"/>
              </a:spcAft>
              <a:buSzPts val="1200"/>
              <a:buChar char="■"/>
              <a:defRPr sz="1200"/>
            </a:lvl6pPr>
            <a:lvl7pPr marL="3200400" lvl="6" indent="-304800">
              <a:spcBef>
                <a:spcPct val="0"/>
              </a:spcBef>
              <a:spcAft>
                <a:spcPct val="0"/>
              </a:spcAft>
              <a:buSzPts val="1200"/>
              <a:buChar char="●"/>
              <a:defRPr sz="1200"/>
            </a:lvl7pPr>
            <a:lvl8pPr marL="3657600" lvl="7" indent="-304800">
              <a:spcBef>
                <a:spcPct val="0"/>
              </a:spcBef>
              <a:spcAft>
                <a:spcPct val="0"/>
              </a:spcAft>
              <a:buSzPts val="1200"/>
              <a:buChar char="○"/>
              <a:defRPr sz="1200"/>
            </a:lvl8pPr>
            <a:lvl9pPr marL="4114800" lvl="8" indent="-304800">
              <a:spcBef>
                <a:spcPct val="0"/>
              </a:spcBef>
              <a:spcAft>
                <a:spcPct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2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Main point">
  <p:cSld name="MAIN_POINT">
    <p:spTree>
      <p:nvGrpSpPr>
        <p:cNvPr id="1" name="Shape 32"/>
        <p:cNvGrpSpPr/>
        <p:nvPr/>
      </p:nvGrpSpPr>
      <p:grpSpPr>
        <a:xfrm>
          <a:off x="0" y="0"/>
          <a: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ct val="0"/>
              </a:spcBef>
              <a:spcAft>
                <a:spcPct val="0"/>
              </a:spcAft>
              <a:buSzPts val="4800"/>
              <a:buNone/>
              <a:defRPr sz="4800"/>
            </a:lvl1pPr>
            <a:lvl2pPr lvl="1">
              <a:spcBef>
                <a:spcPct val="0"/>
              </a:spcBef>
              <a:spcAft>
                <a:spcPct val="0"/>
              </a:spcAft>
              <a:buSzPts val="4800"/>
              <a:buNone/>
              <a:defRPr sz="4800"/>
            </a:lvl2pPr>
            <a:lvl3pPr lvl="2">
              <a:spcBef>
                <a:spcPct val="0"/>
              </a:spcBef>
              <a:spcAft>
                <a:spcPct val="0"/>
              </a:spcAft>
              <a:buSzPts val="4800"/>
              <a:buNone/>
              <a:defRPr sz="4800"/>
            </a:lvl3pPr>
            <a:lvl4pPr lvl="3">
              <a:spcBef>
                <a:spcPct val="0"/>
              </a:spcBef>
              <a:spcAft>
                <a:spcPct val="0"/>
              </a:spcAft>
              <a:buSzPts val="4800"/>
              <a:buNone/>
              <a:defRPr sz="4800"/>
            </a:lvl4pPr>
            <a:lvl5pPr lvl="4">
              <a:spcBef>
                <a:spcPct val="0"/>
              </a:spcBef>
              <a:spcAft>
                <a:spcPct val="0"/>
              </a:spcAft>
              <a:buSzPts val="4800"/>
              <a:buNone/>
              <a:defRPr sz="4800"/>
            </a:lvl5pPr>
            <a:lvl6pPr lvl="5">
              <a:spcBef>
                <a:spcPct val="0"/>
              </a:spcBef>
              <a:spcAft>
                <a:spcPct val="0"/>
              </a:spcAft>
              <a:buSzPts val="4800"/>
              <a:buNone/>
              <a:defRPr sz="4800"/>
            </a:lvl6pPr>
            <a:lvl7pPr lvl="6">
              <a:spcBef>
                <a:spcPct val="0"/>
              </a:spcBef>
              <a:spcAft>
                <a:spcPct val="0"/>
              </a:spcAft>
              <a:buSzPts val="4800"/>
              <a:buNone/>
              <a:defRPr sz="4800"/>
            </a:lvl7pPr>
            <a:lvl8pPr lvl="7">
              <a:spcBef>
                <a:spcPct val="0"/>
              </a:spcBef>
              <a:spcAft>
                <a:spcPct val="0"/>
              </a:spcAft>
              <a:buSzPts val="4800"/>
              <a:buNone/>
              <a:defRPr sz="4800"/>
            </a:lvl8pPr>
            <a:lvl9pPr lvl="8">
              <a:spcBef>
                <a:spcPct val="0"/>
              </a:spcBef>
              <a:spcAft>
                <a:spcPct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body" type="tx">
  <p:cSld name="TITLE_AND_BODY">
    <p:bg>
      <p:bgPr>
        <a:blipFill>
          <a:blip r:embed="rId1">
            <a:alphaModFix/>
          </a:blip>
          <a:stretch>
            <a:fillRect/>
          </a:stretch>
        </a:blipFill>
        <a:effectLst/>
      </p:bgPr>
    </p:bg>
    <p:spTree>
      <p:nvGrpSpPr>
        <p:cNvPr id="1" name="Shape 16"/>
        <p:cNvGrpSpPr/>
        <p:nvPr/>
      </p:nvGrpSpPr>
      <p:grpSpPr>
        <a:xfrm>
          <a:off x="0" y="0"/>
          <a: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ct val="0"/>
              </a:spcBef>
              <a:spcAft>
                <a:spcPct val="0"/>
              </a:spcAft>
              <a:buClr>
                <a:schemeClr val="lt1"/>
              </a:buClr>
              <a:buSzPts val="2200"/>
              <a:buNone/>
              <a:defRPr sz="2200">
                <a:solidFill>
                  <a:schemeClr val="lt1"/>
                </a:solidFill>
              </a:defRPr>
            </a:lvl1pPr>
            <a:lvl2pPr lvl="1" algn="ctr">
              <a:spcBef>
                <a:spcPct val="0"/>
              </a:spcBef>
              <a:spcAft>
                <a:spcPct val="0"/>
              </a:spcAft>
              <a:buClr>
                <a:schemeClr val="lt1"/>
              </a:buClr>
              <a:buSzPts val="2200"/>
              <a:buNone/>
              <a:defRPr sz="2200">
                <a:solidFill>
                  <a:schemeClr val="lt1"/>
                </a:solidFill>
              </a:defRPr>
            </a:lvl2pPr>
            <a:lvl3pPr lvl="2" algn="ctr">
              <a:spcBef>
                <a:spcPct val="0"/>
              </a:spcBef>
              <a:spcAft>
                <a:spcPct val="0"/>
              </a:spcAft>
              <a:buClr>
                <a:schemeClr val="lt1"/>
              </a:buClr>
              <a:buSzPts val="2200"/>
              <a:buNone/>
              <a:defRPr sz="2200">
                <a:solidFill>
                  <a:schemeClr val="lt1"/>
                </a:solidFill>
              </a:defRPr>
            </a:lvl3pPr>
            <a:lvl4pPr lvl="3" algn="ctr">
              <a:spcBef>
                <a:spcPct val="0"/>
              </a:spcBef>
              <a:spcAft>
                <a:spcPct val="0"/>
              </a:spcAft>
              <a:buClr>
                <a:schemeClr val="lt1"/>
              </a:buClr>
              <a:buSzPts val="2200"/>
              <a:buNone/>
              <a:defRPr sz="2200">
                <a:solidFill>
                  <a:schemeClr val="lt1"/>
                </a:solidFill>
              </a:defRPr>
            </a:lvl4pPr>
            <a:lvl5pPr lvl="4" algn="ctr">
              <a:spcBef>
                <a:spcPct val="0"/>
              </a:spcBef>
              <a:spcAft>
                <a:spcPct val="0"/>
              </a:spcAft>
              <a:buClr>
                <a:schemeClr val="lt1"/>
              </a:buClr>
              <a:buSzPts val="2200"/>
              <a:buNone/>
              <a:defRPr sz="2200">
                <a:solidFill>
                  <a:schemeClr val="lt1"/>
                </a:solidFill>
              </a:defRPr>
            </a:lvl5pPr>
            <a:lvl6pPr lvl="5" algn="ctr">
              <a:spcBef>
                <a:spcPct val="0"/>
              </a:spcBef>
              <a:spcAft>
                <a:spcPct val="0"/>
              </a:spcAft>
              <a:buClr>
                <a:schemeClr val="lt1"/>
              </a:buClr>
              <a:buSzPts val="2200"/>
              <a:buNone/>
              <a:defRPr sz="2200">
                <a:solidFill>
                  <a:schemeClr val="lt1"/>
                </a:solidFill>
              </a:defRPr>
            </a:lvl6pPr>
            <a:lvl7pPr lvl="6" algn="ctr">
              <a:spcBef>
                <a:spcPct val="0"/>
              </a:spcBef>
              <a:spcAft>
                <a:spcPct val="0"/>
              </a:spcAft>
              <a:buClr>
                <a:schemeClr val="lt1"/>
              </a:buClr>
              <a:buSzPts val="2200"/>
              <a:buNone/>
              <a:defRPr sz="2200">
                <a:solidFill>
                  <a:schemeClr val="lt1"/>
                </a:solidFill>
              </a:defRPr>
            </a:lvl7pPr>
            <a:lvl8pPr lvl="7" algn="ctr">
              <a:spcBef>
                <a:spcPct val="0"/>
              </a:spcBef>
              <a:spcAft>
                <a:spcPct val="0"/>
              </a:spcAft>
              <a:buClr>
                <a:schemeClr val="lt1"/>
              </a:buClr>
              <a:buSzPts val="2200"/>
              <a:buNone/>
              <a:defRPr sz="2200">
                <a:solidFill>
                  <a:schemeClr val="lt1"/>
                </a:solidFill>
              </a:defRPr>
            </a:lvl8pPr>
            <a:lvl9pPr lvl="8" algn="ctr">
              <a:spcBef>
                <a:spcPct val="0"/>
              </a:spcBef>
              <a:spcAft>
                <a:spcPct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ct val="0"/>
              </a:spcBef>
              <a:spcAft>
                <a:spcPct val="0"/>
              </a:spcAft>
              <a:buSzPts val="1800"/>
              <a:buChar char="●"/>
              <a:defRPr/>
            </a:lvl1pPr>
            <a:lvl2pPr marL="914400" lvl="1" indent="-317500">
              <a:spcBef>
                <a:spcPct val="0"/>
              </a:spcBef>
              <a:spcAft>
                <a:spcPct val="0"/>
              </a:spcAft>
              <a:buSzPts val="1400"/>
              <a:buChar char="○"/>
              <a:defRPr/>
            </a:lvl2pPr>
            <a:lvl3pPr marL="1371600" lvl="2" indent="-317500">
              <a:spcBef>
                <a:spcPct val="0"/>
              </a:spcBef>
              <a:spcAft>
                <a:spcPct val="0"/>
              </a:spcAft>
              <a:buSzPts val="1400"/>
              <a:buChar char="■"/>
              <a:defRPr/>
            </a:lvl3pPr>
            <a:lvl4pPr marL="1828800" lvl="3" indent="-317500">
              <a:spcBef>
                <a:spcPct val="0"/>
              </a:spcBef>
              <a:spcAft>
                <a:spcPct val="0"/>
              </a:spcAft>
              <a:buSzPts val="1400"/>
              <a:buChar char="●"/>
              <a:defRPr/>
            </a:lvl4pPr>
            <a:lvl5pPr marL="2286000" lvl="4" indent="-317500">
              <a:spcBef>
                <a:spcPct val="0"/>
              </a:spcBef>
              <a:spcAft>
                <a:spcPct val="0"/>
              </a:spcAft>
              <a:buSzPts val="1400"/>
              <a:buChar char="○"/>
              <a:defRPr/>
            </a:lvl5pPr>
            <a:lvl6pPr marL="2743200" lvl="5" indent="-317500">
              <a:spcBef>
                <a:spcPct val="0"/>
              </a:spcBef>
              <a:spcAft>
                <a:spcPct val="0"/>
              </a:spcAft>
              <a:buSzPts val="1400"/>
              <a:buChar char="■"/>
              <a:defRPr/>
            </a:lvl6pPr>
            <a:lvl7pPr marL="3200400" lvl="6" indent="-317500">
              <a:spcBef>
                <a:spcPct val="0"/>
              </a:spcBef>
              <a:spcAft>
                <a:spcPct val="0"/>
              </a:spcAft>
              <a:buSzPts val="1400"/>
              <a:buChar char="●"/>
              <a:defRPr/>
            </a:lvl7pPr>
            <a:lvl8pPr marL="3657600" lvl="7" indent="-317500">
              <a:spcBef>
                <a:spcPct val="0"/>
              </a:spcBef>
              <a:spcAft>
                <a:spcPct val="0"/>
              </a:spcAft>
              <a:buSzPts val="1400"/>
              <a:buChar char="○"/>
              <a:defRPr/>
            </a:lvl8pPr>
            <a:lvl9pPr marL="4114800" lvl="8" indent="-317500">
              <a:spcBef>
                <a:spcPct val="0"/>
              </a:spcBef>
              <a:spcAft>
                <a:spcPct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3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Section title and description">
  <p:cSld name="SECTION_TITLE_AND_DESCRIPTION">
    <p:spTree>
      <p:nvGrpSpPr>
        <p:cNvPr id="1" name="Shape 35"/>
        <p:cNvGrpSpPr/>
        <p:nvPr/>
      </p:nvGrpSpPr>
      <p:grpSpPr>
        <a:xfrm>
          <a:off x="0" y="0"/>
          <a: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ct val="0"/>
              </a:spcBef>
              <a:spcAft>
                <a:spcPct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ct val="0"/>
              </a:spcBef>
              <a:spcAft>
                <a:spcPct val="0"/>
              </a:spcAft>
              <a:buSzPts val="4200"/>
              <a:buNone/>
              <a:defRPr sz="4200"/>
            </a:lvl1pPr>
            <a:lvl2pPr lvl="1" algn="ctr">
              <a:spcBef>
                <a:spcPct val="0"/>
              </a:spcBef>
              <a:spcAft>
                <a:spcPct val="0"/>
              </a:spcAft>
              <a:buSzPts val="4200"/>
              <a:buNone/>
              <a:defRPr sz="4200"/>
            </a:lvl2pPr>
            <a:lvl3pPr lvl="2" algn="ctr">
              <a:spcBef>
                <a:spcPct val="0"/>
              </a:spcBef>
              <a:spcAft>
                <a:spcPct val="0"/>
              </a:spcAft>
              <a:buSzPts val="4200"/>
              <a:buNone/>
              <a:defRPr sz="4200"/>
            </a:lvl3pPr>
            <a:lvl4pPr lvl="3" algn="ctr">
              <a:spcBef>
                <a:spcPct val="0"/>
              </a:spcBef>
              <a:spcAft>
                <a:spcPct val="0"/>
              </a:spcAft>
              <a:buSzPts val="4200"/>
              <a:buNone/>
              <a:defRPr sz="4200"/>
            </a:lvl4pPr>
            <a:lvl5pPr lvl="4" algn="ctr">
              <a:spcBef>
                <a:spcPct val="0"/>
              </a:spcBef>
              <a:spcAft>
                <a:spcPct val="0"/>
              </a:spcAft>
              <a:buSzPts val="4200"/>
              <a:buNone/>
              <a:defRPr sz="4200"/>
            </a:lvl5pPr>
            <a:lvl6pPr lvl="5" algn="ctr">
              <a:spcBef>
                <a:spcPct val="0"/>
              </a:spcBef>
              <a:spcAft>
                <a:spcPct val="0"/>
              </a:spcAft>
              <a:buSzPts val="4200"/>
              <a:buNone/>
              <a:defRPr sz="4200"/>
            </a:lvl6pPr>
            <a:lvl7pPr lvl="6" algn="ctr">
              <a:spcBef>
                <a:spcPct val="0"/>
              </a:spcBef>
              <a:spcAft>
                <a:spcPct val="0"/>
              </a:spcAft>
              <a:buSzPts val="4200"/>
              <a:buNone/>
              <a:defRPr sz="4200"/>
            </a:lvl7pPr>
            <a:lvl8pPr lvl="7" algn="ctr">
              <a:spcBef>
                <a:spcPct val="0"/>
              </a:spcBef>
              <a:spcAft>
                <a:spcPct val="0"/>
              </a:spcAft>
              <a:buSzPts val="4200"/>
              <a:buNone/>
              <a:defRPr sz="4200"/>
            </a:lvl8pPr>
            <a:lvl9pPr lvl="8" algn="ctr">
              <a:spcBef>
                <a:spcPct val="0"/>
              </a:spcBef>
              <a:spcAft>
                <a:spcPct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ct val="0"/>
              </a:spcBef>
              <a:spcAft>
                <a:spcPct val="0"/>
              </a:spcAft>
              <a:buSzPts val="2100"/>
              <a:buNone/>
              <a:defRPr sz="2100"/>
            </a:lvl1pPr>
            <a:lvl2pPr lvl="1" algn="ctr">
              <a:lnSpc>
                <a:spcPct val="100000"/>
              </a:lnSpc>
              <a:spcBef>
                <a:spcPct val="0"/>
              </a:spcBef>
              <a:spcAft>
                <a:spcPct val="0"/>
              </a:spcAft>
              <a:buSzPts val="2100"/>
              <a:buNone/>
              <a:defRPr sz="2100"/>
            </a:lvl2pPr>
            <a:lvl3pPr lvl="2" algn="ctr">
              <a:lnSpc>
                <a:spcPct val="100000"/>
              </a:lnSpc>
              <a:spcBef>
                <a:spcPct val="0"/>
              </a:spcBef>
              <a:spcAft>
                <a:spcPct val="0"/>
              </a:spcAft>
              <a:buSzPts val="2100"/>
              <a:buNone/>
              <a:defRPr sz="2100"/>
            </a:lvl3pPr>
            <a:lvl4pPr lvl="3" algn="ctr">
              <a:lnSpc>
                <a:spcPct val="100000"/>
              </a:lnSpc>
              <a:spcBef>
                <a:spcPct val="0"/>
              </a:spcBef>
              <a:spcAft>
                <a:spcPct val="0"/>
              </a:spcAft>
              <a:buSzPts val="2100"/>
              <a:buNone/>
              <a:defRPr sz="2100"/>
            </a:lvl4pPr>
            <a:lvl5pPr lvl="4" algn="ctr">
              <a:lnSpc>
                <a:spcPct val="100000"/>
              </a:lnSpc>
              <a:spcBef>
                <a:spcPct val="0"/>
              </a:spcBef>
              <a:spcAft>
                <a:spcPct val="0"/>
              </a:spcAft>
              <a:buSzPts val="2100"/>
              <a:buNone/>
              <a:defRPr sz="2100"/>
            </a:lvl5pPr>
            <a:lvl6pPr lvl="5" algn="ctr">
              <a:lnSpc>
                <a:spcPct val="100000"/>
              </a:lnSpc>
              <a:spcBef>
                <a:spcPct val="0"/>
              </a:spcBef>
              <a:spcAft>
                <a:spcPct val="0"/>
              </a:spcAft>
              <a:buSzPts val="2100"/>
              <a:buNone/>
              <a:defRPr sz="2100"/>
            </a:lvl6pPr>
            <a:lvl7pPr lvl="6" algn="ctr">
              <a:lnSpc>
                <a:spcPct val="100000"/>
              </a:lnSpc>
              <a:spcBef>
                <a:spcPct val="0"/>
              </a:spcBef>
              <a:spcAft>
                <a:spcPct val="0"/>
              </a:spcAft>
              <a:buSzPts val="2100"/>
              <a:buNone/>
              <a:defRPr sz="2100"/>
            </a:lvl7pPr>
            <a:lvl8pPr lvl="7" algn="ctr">
              <a:lnSpc>
                <a:spcPct val="100000"/>
              </a:lnSpc>
              <a:spcBef>
                <a:spcPct val="0"/>
              </a:spcBef>
              <a:spcAft>
                <a:spcPct val="0"/>
              </a:spcAft>
              <a:buSzPts val="2100"/>
              <a:buNone/>
              <a:defRPr sz="2100"/>
            </a:lvl8pPr>
            <a:lvl9pPr lvl="8" algn="ctr">
              <a:lnSpc>
                <a:spcPct val="100000"/>
              </a:lnSpc>
              <a:spcBef>
                <a:spcPct val="0"/>
              </a:spcBef>
              <a:spcAft>
                <a:spcPct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ct val="0"/>
              </a:spcBef>
              <a:spcAft>
                <a:spcPct val="0"/>
              </a:spcAft>
              <a:buSzPts val="1800"/>
              <a:buChar char="●"/>
              <a:defRPr/>
            </a:lvl1pPr>
            <a:lvl2pPr marL="914400" lvl="1" indent="-317500">
              <a:spcBef>
                <a:spcPct val="0"/>
              </a:spcBef>
              <a:spcAft>
                <a:spcPct val="0"/>
              </a:spcAft>
              <a:buSzPts val="1400"/>
              <a:buChar char="○"/>
              <a:defRPr/>
            </a:lvl2pPr>
            <a:lvl3pPr marL="1371600" lvl="2" indent="-317500">
              <a:spcBef>
                <a:spcPct val="0"/>
              </a:spcBef>
              <a:spcAft>
                <a:spcPct val="0"/>
              </a:spcAft>
              <a:buSzPts val="1400"/>
              <a:buChar char="■"/>
              <a:defRPr/>
            </a:lvl3pPr>
            <a:lvl4pPr marL="1828800" lvl="3" indent="-317500">
              <a:spcBef>
                <a:spcPct val="0"/>
              </a:spcBef>
              <a:spcAft>
                <a:spcPct val="0"/>
              </a:spcAft>
              <a:buSzPts val="1400"/>
              <a:buChar char="●"/>
              <a:defRPr/>
            </a:lvl4pPr>
            <a:lvl5pPr marL="2286000" lvl="4" indent="-317500">
              <a:spcBef>
                <a:spcPct val="0"/>
              </a:spcBef>
              <a:spcAft>
                <a:spcPct val="0"/>
              </a:spcAft>
              <a:buSzPts val="1400"/>
              <a:buChar char="○"/>
              <a:defRPr/>
            </a:lvl5pPr>
            <a:lvl6pPr marL="2743200" lvl="5" indent="-317500">
              <a:spcBef>
                <a:spcPct val="0"/>
              </a:spcBef>
              <a:spcAft>
                <a:spcPct val="0"/>
              </a:spcAft>
              <a:buSzPts val="1400"/>
              <a:buChar char="■"/>
              <a:defRPr/>
            </a:lvl6pPr>
            <a:lvl7pPr marL="3200400" lvl="6" indent="-317500">
              <a:spcBef>
                <a:spcPct val="0"/>
              </a:spcBef>
              <a:spcAft>
                <a:spcPct val="0"/>
              </a:spcAft>
              <a:buSzPts val="1400"/>
              <a:buChar char="●"/>
              <a:defRPr/>
            </a:lvl7pPr>
            <a:lvl8pPr marL="3657600" lvl="7" indent="-317500">
              <a:spcBef>
                <a:spcPct val="0"/>
              </a:spcBef>
              <a:spcAft>
                <a:spcPct val="0"/>
              </a:spcAft>
              <a:buSzPts val="1400"/>
              <a:buChar char="○"/>
              <a:defRPr/>
            </a:lvl8pPr>
            <a:lvl9pPr marL="4114800" lvl="8" indent="-317500">
              <a:spcBef>
                <a:spcPct val="0"/>
              </a:spcBef>
              <a:spcAft>
                <a:spcPct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3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aption">
  <p:cSld name="CAPTION_ONLY">
    <p:spTree>
      <p:nvGrpSpPr>
        <p:cNvPr id="1" name="Shape 41"/>
        <p:cNvGrpSpPr/>
        <p:nvPr/>
      </p:nvGrpSpPr>
      <p:grpSpPr>
        <a:xfrm>
          <a:off x="0" y="0"/>
          <a: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ct val="0"/>
              </a:spcBef>
              <a:spcAft>
                <a:spcPct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3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Big number">
  <p:cSld name="BIG_NUMBER">
    <p:spTree>
      <p:nvGrpSpPr>
        <p:cNvPr id="1" name="Shape 44"/>
        <p:cNvGrpSpPr/>
        <p:nvPr/>
      </p:nvGrpSpPr>
      <p:grpSpPr>
        <a:xfrm>
          <a:off x="0" y="0"/>
          <a: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ct val="0"/>
              </a:spcBef>
              <a:spcAft>
                <a:spcPct val="0"/>
              </a:spcAft>
              <a:buSzPts val="12000"/>
              <a:buNone/>
              <a:defRPr sz="12000"/>
            </a:lvl1pPr>
            <a:lvl2pPr lvl="1" algn="ctr">
              <a:spcBef>
                <a:spcPct val="0"/>
              </a:spcBef>
              <a:spcAft>
                <a:spcPct val="0"/>
              </a:spcAft>
              <a:buSzPts val="12000"/>
              <a:buNone/>
              <a:defRPr sz="12000"/>
            </a:lvl2pPr>
            <a:lvl3pPr lvl="2" algn="ctr">
              <a:spcBef>
                <a:spcPct val="0"/>
              </a:spcBef>
              <a:spcAft>
                <a:spcPct val="0"/>
              </a:spcAft>
              <a:buSzPts val="12000"/>
              <a:buNone/>
              <a:defRPr sz="12000"/>
            </a:lvl3pPr>
            <a:lvl4pPr lvl="3" algn="ctr">
              <a:spcBef>
                <a:spcPct val="0"/>
              </a:spcBef>
              <a:spcAft>
                <a:spcPct val="0"/>
              </a:spcAft>
              <a:buSzPts val="12000"/>
              <a:buNone/>
              <a:defRPr sz="12000"/>
            </a:lvl4pPr>
            <a:lvl5pPr lvl="4" algn="ctr">
              <a:spcBef>
                <a:spcPct val="0"/>
              </a:spcBef>
              <a:spcAft>
                <a:spcPct val="0"/>
              </a:spcAft>
              <a:buSzPts val="12000"/>
              <a:buNone/>
              <a:defRPr sz="12000"/>
            </a:lvl5pPr>
            <a:lvl6pPr lvl="5" algn="ctr">
              <a:spcBef>
                <a:spcPct val="0"/>
              </a:spcBef>
              <a:spcAft>
                <a:spcPct val="0"/>
              </a:spcAft>
              <a:buSzPts val="12000"/>
              <a:buNone/>
              <a:defRPr sz="12000"/>
            </a:lvl6pPr>
            <a:lvl7pPr lvl="6" algn="ctr">
              <a:spcBef>
                <a:spcPct val="0"/>
              </a:spcBef>
              <a:spcAft>
                <a:spcPct val="0"/>
              </a:spcAft>
              <a:buSzPts val="12000"/>
              <a:buNone/>
              <a:defRPr sz="12000"/>
            </a:lvl7pPr>
            <a:lvl8pPr lvl="7" algn="ctr">
              <a:spcBef>
                <a:spcPct val="0"/>
              </a:spcBef>
              <a:spcAft>
                <a:spcPct val="0"/>
              </a:spcAft>
              <a:buSzPts val="12000"/>
              <a:buNone/>
              <a:defRPr sz="12000"/>
            </a:lvl8pPr>
            <a:lvl9pPr lvl="8" algn="ctr">
              <a:spcBef>
                <a:spcPct val="0"/>
              </a:spcBef>
              <a:spcAft>
                <a:spcPct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ct val="0"/>
              </a:spcBef>
              <a:spcAft>
                <a:spcPct val="0"/>
              </a:spcAft>
              <a:buSzPts val="1800"/>
              <a:buChar char="●"/>
              <a:defRPr/>
            </a:lvl1pPr>
            <a:lvl2pPr marL="914400" lvl="1" indent="-317500" algn="ctr">
              <a:spcBef>
                <a:spcPct val="0"/>
              </a:spcBef>
              <a:spcAft>
                <a:spcPct val="0"/>
              </a:spcAft>
              <a:buSzPts val="1400"/>
              <a:buChar char="○"/>
              <a:defRPr/>
            </a:lvl2pPr>
            <a:lvl3pPr marL="1371600" lvl="2" indent="-317500" algn="ctr">
              <a:spcBef>
                <a:spcPct val="0"/>
              </a:spcBef>
              <a:spcAft>
                <a:spcPct val="0"/>
              </a:spcAft>
              <a:buSzPts val="1400"/>
              <a:buChar char="■"/>
              <a:defRPr/>
            </a:lvl3pPr>
            <a:lvl4pPr marL="1828800" lvl="3" indent="-317500" algn="ctr">
              <a:spcBef>
                <a:spcPct val="0"/>
              </a:spcBef>
              <a:spcAft>
                <a:spcPct val="0"/>
              </a:spcAft>
              <a:buSzPts val="1400"/>
              <a:buChar char="●"/>
              <a:defRPr/>
            </a:lvl4pPr>
            <a:lvl5pPr marL="2286000" lvl="4" indent="-317500" algn="ctr">
              <a:spcBef>
                <a:spcPct val="0"/>
              </a:spcBef>
              <a:spcAft>
                <a:spcPct val="0"/>
              </a:spcAft>
              <a:buSzPts val="1400"/>
              <a:buChar char="○"/>
              <a:defRPr/>
            </a:lvl5pPr>
            <a:lvl6pPr marL="2743200" lvl="5" indent="-317500" algn="ctr">
              <a:spcBef>
                <a:spcPct val="0"/>
              </a:spcBef>
              <a:spcAft>
                <a:spcPct val="0"/>
              </a:spcAft>
              <a:buSzPts val="1400"/>
              <a:buChar char="■"/>
              <a:defRPr/>
            </a:lvl6pPr>
            <a:lvl7pPr marL="3200400" lvl="6" indent="-317500" algn="ctr">
              <a:spcBef>
                <a:spcPct val="0"/>
              </a:spcBef>
              <a:spcAft>
                <a:spcPct val="0"/>
              </a:spcAft>
              <a:buSzPts val="1400"/>
              <a:buChar char="●"/>
              <a:defRPr/>
            </a:lvl7pPr>
            <a:lvl8pPr marL="3657600" lvl="7" indent="-317500" algn="ctr">
              <a:spcBef>
                <a:spcPct val="0"/>
              </a:spcBef>
              <a:spcAft>
                <a:spcPct val="0"/>
              </a:spcAft>
              <a:buSzPts val="1400"/>
              <a:buChar char="○"/>
              <a:defRPr/>
            </a:lvl8pPr>
            <a:lvl9pPr marL="4114800" lvl="8" indent="-317500" algn="ctr">
              <a:spcBef>
                <a:spcPct val="0"/>
              </a:spcBef>
              <a:spcAft>
                <a:spcPct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3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Blank" type="blank">
  <p:cSld name="BLANK">
    <p:spTree>
      <p:nvGrpSpPr>
        <p:cNvPr id="1" name="Shape 48"/>
        <p:cNvGrpSpPr/>
        <p:nvPr/>
      </p:nvGrpSpPr>
      <p:grpSpPr>
        <a:xfrm>
          <a:off x="0" y="0"/>
          <a: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3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slide" type="title">
  <p:cSld name="TITLE">
    <p:bg>
      <p:bgPr>
        <a:blipFill>
          <a:blip r:embed="rId1">
            <a:alphaModFix/>
          </a:blip>
          <a:stretch>
            <a:fillRect/>
          </a:stretch>
        </a:blipFill>
        <a:effectLst/>
      </p:bgPr>
    </p:bg>
    <p:spTree>
      <p:nvGrpSpPr>
        <p:cNvPr id="1" name="Shape 9"/>
        <p:cNvGrpSpPr/>
        <p:nvPr/>
      </p:nvGrpSpPr>
      <p:grpSpPr>
        <a:xfrm>
          <a:off x="0" y="0"/>
          <a: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ct val="0"/>
              </a:spcBef>
              <a:spcAft>
                <a:spcPct val="0"/>
              </a:spcAft>
              <a:buClr>
                <a:schemeClr val="lt1"/>
              </a:buClr>
              <a:buSzPts val="3300"/>
              <a:buNone/>
              <a:defRPr sz="3300" b="1">
                <a:solidFill>
                  <a:schemeClr val="lt1"/>
                </a:solidFill>
              </a:defRPr>
            </a:lvl1pPr>
            <a:lvl2pPr lvl="1" algn="ctr">
              <a:spcBef>
                <a:spcPct val="0"/>
              </a:spcBef>
              <a:spcAft>
                <a:spcPct val="0"/>
              </a:spcAft>
              <a:buClr>
                <a:schemeClr val="lt1"/>
              </a:buClr>
              <a:buSzPts val="3300"/>
              <a:buNone/>
              <a:defRPr sz="3300" b="1">
                <a:solidFill>
                  <a:schemeClr val="lt1"/>
                </a:solidFill>
              </a:defRPr>
            </a:lvl2pPr>
            <a:lvl3pPr lvl="2" algn="ctr">
              <a:spcBef>
                <a:spcPct val="0"/>
              </a:spcBef>
              <a:spcAft>
                <a:spcPct val="0"/>
              </a:spcAft>
              <a:buClr>
                <a:schemeClr val="lt1"/>
              </a:buClr>
              <a:buSzPts val="3300"/>
              <a:buNone/>
              <a:defRPr sz="3300" b="1">
                <a:solidFill>
                  <a:schemeClr val="lt1"/>
                </a:solidFill>
              </a:defRPr>
            </a:lvl3pPr>
            <a:lvl4pPr lvl="3" algn="ctr">
              <a:spcBef>
                <a:spcPct val="0"/>
              </a:spcBef>
              <a:spcAft>
                <a:spcPct val="0"/>
              </a:spcAft>
              <a:buClr>
                <a:schemeClr val="lt1"/>
              </a:buClr>
              <a:buSzPts val="3300"/>
              <a:buNone/>
              <a:defRPr sz="3300" b="1">
                <a:solidFill>
                  <a:schemeClr val="lt1"/>
                </a:solidFill>
              </a:defRPr>
            </a:lvl4pPr>
            <a:lvl5pPr lvl="4" algn="ctr">
              <a:spcBef>
                <a:spcPct val="0"/>
              </a:spcBef>
              <a:spcAft>
                <a:spcPct val="0"/>
              </a:spcAft>
              <a:buClr>
                <a:schemeClr val="lt1"/>
              </a:buClr>
              <a:buSzPts val="3300"/>
              <a:buNone/>
              <a:defRPr sz="3300" b="1">
                <a:solidFill>
                  <a:schemeClr val="lt1"/>
                </a:solidFill>
              </a:defRPr>
            </a:lvl5pPr>
            <a:lvl6pPr lvl="5" algn="ctr">
              <a:spcBef>
                <a:spcPct val="0"/>
              </a:spcBef>
              <a:spcAft>
                <a:spcPct val="0"/>
              </a:spcAft>
              <a:buClr>
                <a:schemeClr val="lt1"/>
              </a:buClr>
              <a:buSzPts val="3300"/>
              <a:buNone/>
              <a:defRPr sz="3300" b="1">
                <a:solidFill>
                  <a:schemeClr val="lt1"/>
                </a:solidFill>
              </a:defRPr>
            </a:lvl6pPr>
            <a:lvl7pPr lvl="6" algn="ctr">
              <a:spcBef>
                <a:spcPct val="0"/>
              </a:spcBef>
              <a:spcAft>
                <a:spcPct val="0"/>
              </a:spcAft>
              <a:buClr>
                <a:schemeClr val="lt1"/>
              </a:buClr>
              <a:buSzPts val="3300"/>
              <a:buNone/>
              <a:defRPr sz="3300" b="1">
                <a:solidFill>
                  <a:schemeClr val="lt1"/>
                </a:solidFill>
              </a:defRPr>
            </a:lvl7pPr>
            <a:lvl8pPr lvl="7" algn="ctr">
              <a:spcBef>
                <a:spcPct val="0"/>
              </a:spcBef>
              <a:spcAft>
                <a:spcPct val="0"/>
              </a:spcAft>
              <a:buClr>
                <a:schemeClr val="lt1"/>
              </a:buClr>
              <a:buSzPts val="3300"/>
              <a:buNone/>
              <a:defRPr sz="3300" b="1">
                <a:solidFill>
                  <a:schemeClr val="lt1"/>
                </a:solidFill>
              </a:defRPr>
            </a:lvl8pPr>
            <a:lvl9pPr lvl="8" algn="ctr">
              <a:spcBef>
                <a:spcPct val="0"/>
              </a:spcBef>
              <a:spcAft>
                <a:spcPct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ct val="0"/>
              </a:spcBef>
              <a:spcAft>
                <a:spcPct val="0"/>
              </a:spcAft>
              <a:buClr>
                <a:schemeClr val="dk1"/>
              </a:buClr>
              <a:buSzPts val="1200"/>
              <a:buNone/>
              <a:defRPr sz="1200">
                <a:solidFill>
                  <a:schemeClr val="dk1"/>
                </a:solidFill>
              </a:defRPr>
            </a:lvl1pPr>
            <a:lvl2pPr lvl="1" algn="ctr">
              <a:lnSpc>
                <a:spcPct val="100000"/>
              </a:lnSpc>
              <a:spcBef>
                <a:spcPct val="0"/>
              </a:spcBef>
              <a:spcAft>
                <a:spcPct val="0"/>
              </a:spcAft>
              <a:buClr>
                <a:schemeClr val="dk1"/>
              </a:buClr>
              <a:buSzPts val="1200"/>
              <a:buNone/>
              <a:defRPr sz="1200">
                <a:solidFill>
                  <a:schemeClr val="dk1"/>
                </a:solidFill>
              </a:defRPr>
            </a:lvl2pPr>
            <a:lvl3pPr lvl="2" algn="ctr">
              <a:lnSpc>
                <a:spcPct val="100000"/>
              </a:lnSpc>
              <a:spcBef>
                <a:spcPct val="0"/>
              </a:spcBef>
              <a:spcAft>
                <a:spcPct val="0"/>
              </a:spcAft>
              <a:buClr>
                <a:schemeClr val="dk1"/>
              </a:buClr>
              <a:buSzPts val="1200"/>
              <a:buNone/>
              <a:defRPr sz="1200">
                <a:solidFill>
                  <a:schemeClr val="dk1"/>
                </a:solidFill>
              </a:defRPr>
            </a:lvl3pPr>
            <a:lvl4pPr lvl="3" algn="ctr">
              <a:lnSpc>
                <a:spcPct val="100000"/>
              </a:lnSpc>
              <a:spcBef>
                <a:spcPct val="0"/>
              </a:spcBef>
              <a:spcAft>
                <a:spcPct val="0"/>
              </a:spcAft>
              <a:buClr>
                <a:schemeClr val="dk1"/>
              </a:buClr>
              <a:buSzPts val="1200"/>
              <a:buNone/>
              <a:defRPr sz="1200">
                <a:solidFill>
                  <a:schemeClr val="dk1"/>
                </a:solidFill>
              </a:defRPr>
            </a:lvl4pPr>
            <a:lvl5pPr lvl="4" algn="ctr">
              <a:lnSpc>
                <a:spcPct val="100000"/>
              </a:lnSpc>
              <a:spcBef>
                <a:spcPct val="0"/>
              </a:spcBef>
              <a:spcAft>
                <a:spcPct val="0"/>
              </a:spcAft>
              <a:buClr>
                <a:schemeClr val="dk1"/>
              </a:buClr>
              <a:buSzPts val="1200"/>
              <a:buNone/>
              <a:defRPr sz="1200">
                <a:solidFill>
                  <a:schemeClr val="dk1"/>
                </a:solidFill>
              </a:defRPr>
            </a:lvl5pPr>
            <a:lvl6pPr lvl="5" algn="ctr">
              <a:lnSpc>
                <a:spcPct val="100000"/>
              </a:lnSpc>
              <a:spcBef>
                <a:spcPct val="0"/>
              </a:spcBef>
              <a:spcAft>
                <a:spcPct val="0"/>
              </a:spcAft>
              <a:buClr>
                <a:schemeClr val="dk1"/>
              </a:buClr>
              <a:buSzPts val="1200"/>
              <a:buNone/>
              <a:defRPr sz="1200">
                <a:solidFill>
                  <a:schemeClr val="dk1"/>
                </a:solidFill>
              </a:defRPr>
            </a:lvl6pPr>
            <a:lvl7pPr lvl="6" algn="ctr">
              <a:lnSpc>
                <a:spcPct val="100000"/>
              </a:lnSpc>
              <a:spcBef>
                <a:spcPct val="0"/>
              </a:spcBef>
              <a:spcAft>
                <a:spcPct val="0"/>
              </a:spcAft>
              <a:buClr>
                <a:schemeClr val="dk1"/>
              </a:buClr>
              <a:buSzPts val="1200"/>
              <a:buNone/>
              <a:defRPr sz="1200">
                <a:solidFill>
                  <a:schemeClr val="dk1"/>
                </a:solidFill>
              </a:defRPr>
            </a:lvl7pPr>
            <a:lvl8pPr lvl="7" algn="ctr">
              <a:lnSpc>
                <a:spcPct val="100000"/>
              </a:lnSpc>
              <a:spcBef>
                <a:spcPct val="0"/>
              </a:spcBef>
              <a:spcAft>
                <a:spcPct val="0"/>
              </a:spcAft>
              <a:buClr>
                <a:schemeClr val="dk1"/>
              </a:buClr>
              <a:buSzPts val="1200"/>
              <a:buNone/>
              <a:defRPr sz="1200">
                <a:solidFill>
                  <a:schemeClr val="dk1"/>
                </a:solidFill>
              </a:defRPr>
            </a:lvl8pPr>
            <a:lvl9pPr lvl="8" algn="ctr">
              <a:lnSpc>
                <a:spcPct val="100000"/>
              </a:lnSpc>
              <a:spcBef>
                <a:spcPct val="0"/>
              </a:spcBef>
              <a:spcAft>
                <a:spcPct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3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Section header" type="secHead">
  <p:cSld name="SECTION_HEADER">
    <p:spTree>
      <p:nvGrpSpPr>
        <p:cNvPr id="1" name="Shape 13"/>
        <p:cNvGrpSpPr/>
        <p:nvPr/>
      </p:nvGrpSpPr>
      <p:grpSpPr>
        <a:xfrm>
          <a:off x="0" y="0"/>
          <a: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ct val="0"/>
              </a:spcBef>
              <a:spcAft>
                <a:spcPct val="0"/>
              </a:spcAft>
              <a:buSzPts val="3600"/>
              <a:buNone/>
              <a:defRPr sz="3600"/>
            </a:lvl1pPr>
            <a:lvl2pPr lvl="1" algn="ctr">
              <a:spcBef>
                <a:spcPct val="0"/>
              </a:spcBef>
              <a:spcAft>
                <a:spcPct val="0"/>
              </a:spcAft>
              <a:buSzPts val="3600"/>
              <a:buNone/>
              <a:defRPr sz="3600"/>
            </a:lvl2pPr>
            <a:lvl3pPr lvl="2" algn="ctr">
              <a:spcBef>
                <a:spcPct val="0"/>
              </a:spcBef>
              <a:spcAft>
                <a:spcPct val="0"/>
              </a:spcAft>
              <a:buSzPts val="3600"/>
              <a:buNone/>
              <a:defRPr sz="3600"/>
            </a:lvl3pPr>
            <a:lvl4pPr lvl="3" algn="ctr">
              <a:spcBef>
                <a:spcPct val="0"/>
              </a:spcBef>
              <a:spcAft>
                <a:spcPct val="0"/>
              </a:spcAft>
              <a:buSzPts val="3600"/>
              <a:buNone/>
              <a:defRPr sz="3600"/>
            </a:lvl4pPr>
            <a:lvl5pPr lvl="4" algn="ctr">
              <a:spcBef>
                <a:spcPct val="0"/>
              </a:spcBef>
              <a:spcAft>
                <a:spcPct val="0"/>
              </a:spcAft>
              <a:buSzPts val="3600"/>
              <a:buNone/>
              <a:defRPr sz="3600"/>
            </a:lvl5pPr>
            <a:lvl6pPr lvl="5" algn="ctr">
              <a:spcBef>
                <a:spcPct val="0"/>
              </a:spcBef>
              <a:spcAft>
                <a:spcPct val="0"/>
              </a:spcAft>
              <a:buSzPts val="3600"/>
              <a:buNone/>
              <a:defRPr sz="3600"/>
            </a:lvl6pPr>
            <a:lvl7pPr lvl="6" algn="ctr">
              <a:spcBef>
                <a:spcPct val="0"/>
              </a:spcBef>
              <a:spcAft>
                <a:spcPct val="0"/>
              </a:spcAft>
              <a:buSzPts val="3600"/>
              <a:buNone/>
              <a:defRPr sz="3600"/>
            </a:lvl7pPr>
            <a:lvl8pPr lvl="7" algn="ctr">
              <a:spcBef>
                <a:spcPct val="0"/>
              </a:spcBef>
              <a:spcAft>
                <a:spcPct val="0"/>
              </a:spcAft>
              <a:buSzPts val="3600"/>
              <a:buNone/>
              <a:defRPr sz="3600"/>
            </a:lvl8pPr>
            <a:lvl9pPr lvl="8" algn="ctr">
              <a:spcBef>
                <a:spcPct val="0"/>
              </a:spcBef>
              <a:spcAft>
                <a:spcPct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3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body" type="tx">
  <p:cSld name="TITLE_AND_BODY">
    <p:bg>
      <p:bgPr>
        <a:blipFill>
          <a:blip r:embed="rId1">
            <a:alphaModFix/>
          </a:blip>
          <a:stretch>
            <a:fillRect/>
          </a:stretch>
        </a:blipFill>
        <a:effectLst/>
      </p:bgPr>
    </p:bg>
    <p:spTree>
      <p:nvGrpSpPr>
        <p:cNvPr id="1" name="Shape 16"/>
        <p:cNvGrpSpPr/>
        <p:nvPr/>
      </p:nvGrpSpPr>
      <p:grpSpPr>
        <a:xfrm>
          <a:off x="0" y="0"/>
          <a: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ct val="0"/>
              </a:spcBef>
              <a:spcAft>
                <a:spcPct val="0"/>
              </a:spcAft>
              <a:buClr>
                <a:schemeClr val="lt1"/>
              </a:buClr>
              <a:buSzPts val="2200"/>
              <a:buNone/>
              <a:defRPr sz="2200">
                <a:solidFill>
                  <a:schemeClr val="lt1"/>
                </a:solidFill>
              </a:defRPr>
            </a:lvl1pPr>
            <a:lvl2pPr lvl="1" algn="ctr">
              <a:spcBef>
                <a:spcPct val="0"/>
              </a:spcBef>
              <a:spcAft>
                <a:spcPct val="0"/>
              </a:spcAft>
              <a:buClr>
                <a:schemeClr val="lt1"/>
              </a:buClr>
              <a:buSzPts val="2200"/>
              <a:buNone/>
              <a:defRPr sz="2200">
                <a:solidFill>
                  <a:schemeClr val="lt1"/>
                </a:solidFill>
              </a:defRPr>
            </a:lvl2pPr>
            <a:lvl3pPr lvl="2" algn="ctr">
              <a:spcBef>
                <a:spcPct val="0"/>
              </a:spcBef>
              <a:spcAft>
                <a:spcPct val="0"/>
              </a:spcAft>
              <a:buClr>
                <a:schemeClr val="lt1"/>
              </a:buClr>
              <a:buSzPts val="2200"/>
              <a:buNone/>
              <a:defRPr sz="2200">
                <a:solidFill>
                  <a:schemeClr val="lt1"/>
                </a:solidFill>
              </a:defRPr>
            </a:lvl3pPr>
            <a:lvl4pPr lvl="3" algn="ctr">
              <a:spcBef>
                <a:spcPct val="0"/>
              </a:spcBef>
              <a:spcAft>
                <a:spcPct val="0"/>
              </a:spcAft>
              <a:buClr>
                <a:schemeClr val="lt1"/>
              </a:buClr>
              <a:buSzPts val="2200"/>
              <a:buNone/>
              <a:defRPr sz="2200">
                <a:solidFill>
                  <a:schemeClr val="lt1"/>
                </a:solidFill>
              </a:defRPr>
            </a:lvl4pPr>
            <a:lvl5pPr lvl="4" algn="ctr">
              <a:spcBef>
                <a:spcPct val="0"/>
              </a:spcBef>
              <a:spcAft>
                <a:spcPct val="0"/>
              </a:spcAft>
              <a:buClr>
                <a:schemeClr val="lt1"/>
              </a:buClr>
              <a:buSzPts val="2200"/>
              <a:buNone/>
              <a:defRPr sz="2200">
                <a:solidFill>
                  <a:schemeClr val="lt1"/>
                </a:solidFill>
              </a:defRPr>
            </a:lvl5pPr>
            <a:lvl6pPr lvl="5" algn="ctr">
              <a:spcBef>
                <a:spcPct val="0"/>
              </a:spcBef>
              <a:spcAft>
                <a:spcPct val="0"/>
              </a:spcAft>
              <a:buClr>
                <a:schemeClr val="lt1"/>
              </a:buClr>
              <a:buSzPts val="2200"/>
              <a:buNone/>
              <a:defRPr sz="2200">
                <a:solidFill>
                  <a:schemeClr val="lt1"/>
                </a:solidFill>
              </a:defRPr>
            </a:lvl6pPr>
            <a:lvl7pPr lvl="6" algn="ctr">
              <a:spcBef>
                <a:spcPct val="0"/>
              </a:spcBef>
              <a:spcAft>
                <a:spcPct val="0"/>
              </a:spcAft>
              <a:buClr>
                <a:schemeClr val="lt1"/>
              </a:buClr>
              <a:buSzPts val="2200"/>
              <a:buNone/>
              <a:defRPr sz="2200">
                <a:solidFill>
                  <a:schemeClr val="lt1"/>
                </a:solidFill>
              </a:defRPr>
            </a:lvl7pPr>
            <a:lvl8pPr lvl="7" algn="ctr">
              <a:spcBef>
                <a:spcPct val="0"/>
              </a:spcBef>
              <a:spcAft>
                <a:spcPct val="0"/>
              </a:spcAft>
              <a:buClr>
                <a:schemeClr val="lt1"/>
              </a:buClr>
              <a:buSzPts val="2200"/>
              <a:buNone/>
              <a:defRPr sz="2200">
                <a:solidFill>
                  <a:schemeClr val="lt1"/>
                </a:solidFill>
              </a:defRPr>
            </a:lvl8pPr>
            <a:lvl9pPr lvl="8" algn="ctr">
              <a:spcBef>
                <a:spcPct val="0"/>
              </a:spcBef>
              <a:spcAft>
                <a:spcPct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ct val="0"/>
              </a:spcBef>
              <a:spcAft>
                <a:spcPct val="0"/>
              </a:spcAft>
              <a:buSzPts val="1800"/>
              <a:buChar char="●"/>
              <a:defRPr/>
            </a:lvl1pPr>
            <a:lvl2pPr marL="914400" lvl="1" indent="-317500">
              <a:spcBef>
                <a:spcPct val="0"/>
              </a:spcBef>
              <a:spcAft>
                <a:spcPct val="0"/>
              </a:spcAft>
              <a:buSzPts val="1400"/>
              <a:buChar char="○"/>
              <a:defRPr/>
            </a:lvl2pPr>
            <a:lvl3pPr marL="1371600" lvl="2" indent="-317500">
              <a:spcBef>
                <a:spcPct val="0"/>
              </a:spcBef>
              <a:spcAft>
                <a:spcPct val="0"/>
              </a:spcAft>
              <a:buSzPts val="1400"/>
              <a:buChar char="■"/>
              <a:defRPr/>
            </a:lvl3pPr>
            <a:lvl4pPr marL="1828800" lvl="3" indent="-317500">
              <a:spcBef>
                <a:spcPct val="0"/>
              </a:spcBef>
              <a:spcAft>
                <a:spcPct val="0"/>
              </a:spcAft>
              <a:buSzPts val="1400"/>
              <a:buChar char="●"/>
              <a:defRPr/>
            </a:lvl4pPr>
            <a:lvl5pPr marL="2286000" lvl="4" indent="-317500">
              <a:spcBef>
                <a:spcPct val="0"/>
              </a:spcBef>
              <a:spcAft>
                <a:spcPct val="0"/>
              </a:spcAft>
              <a:buSzPts val="1400"/>
              <a:buChar char="○"/>
              <a:defRPr/>
            </a:lvl5pPr>
            <a:lvl6pPr marL="2743200" lvl="5" indent="-317500">
              <a:spcBef>
                <a:spcPct val="0"/>
              </a:spcBef>
              <a:spcAft>
                <a:spcPct val="0"/>
              </a:spcAft>
              <a:buSzPts val="1400"/>
              <a:buChar char="■"/>
              <a:defRPr/>
            </a:lvl6pPr>
            <a:lvl7pPr marL="3200400" lvl="6" indent="-317500">
              <a:spcBef>
                <a:spcPct val="0"/>
              </a:spcBef>
              <a:spcAft>
                <a:spcPct val="0"/>
              </a:spcAft>
              <a:buSzPts val="1400"/>
              <a:buChar char="●"/>
              <a:defRPr/>
            </a:lvl7pPr>
            <a:lvl8pPr marL="3657600" lvl="7" indent="-317500">
              <a:spcBef>
                <a:spcPct val="0"/>
              </a:spcBef>
              <a:spcAft>
                <a:spcPct val="0"/>
              </a:spcAft>
              <a:buSzPts val="1400"/>
              <a:buChar char="○"/>
              <a:defRPr/>
            </a:lvl8pPr>
            <a:lvl9pPr marL="4114800" lvl="8" indent="-317500">
              <a:spcBef>
                <a:spcPct val="0"/>
              </a:spcBef>
              <a:spcAft>
                <a:spcPct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3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two columns" type="twoColTx">
  <p:cSld name="TITLE_AND_TWO_COLUMNS">
    <p:spTree>
      <p:nvGrpSpPr>
        <p:cNvPr id="1" name="Shape 20"/>
        <p:cNvGrpSpPr/>
        <p:nvPr/>
      </p:nvGrpSpPr>
      <p:grpSpPr>
        <a:xfrm>
          <a:off x="0" y="0"/>
          <a: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ct val="0"/>
              </a:spcBef>
              <a:spcAft>
                <a:spcPct val="0"/>
              </a:spcAft>
              <a:buSzPts val="2800"/>
              <a:buNone/>
              <a:defRPr/>
            </a:lvl1pPr>
            <a:lvl2pPr lvl="1">
              <a:spcBef>
                <a:spcPct val="0"/>
              </a:spcBef>
              <a:spcAft>
                <a:spcPct val="0"/>
              </a:spcAft>
              <a:buSzPts val="2800"/>
              <a:buNone/>
              <a:defRPr/>
            </a:lvl2pPr>
            <a:lvl3pPr lvl="2">
              <a:spcBef>
                <a:spcPct val="0"/>
              </a:spcBef>
              <a:spcAft>
                <a:spcPct val="0"/>
              </a:spcAft>
              <a:buSzPts val="2800"/>
              <a:buNone/>
              <a:defRPr/>
            </a:lvl3pPr>
            <a:lvl4pPr lvl="3">
              <a:spcBef>
                <a:spcPct val="0"/>
              </a:spcBef>
              <a:spcAft>
                <a:spcPct val="0"/>
              </a:spcAft>
              <a:buSzPts val="2800"/>
              <a:buNone/>
              <a:defRPr/>
            </a:lvl4pPr>
            <a:lvl5pPr lvl="4">
              <a:spcBef>
                <a:spcPct val="0"/>
              </a:spcBef>
              <a:spcAft>
                <a:spcPct val="0"/>
              </a:spcAft>
              <a:buSzPts val="2800"/>
              <a:buNone/>
              <a:defRPr/>
            </a:lvl5pPr>
            <a:lvl6pPr lvl="5">
              <a:spcBef>
                <a:spcPct val="0"/>
              </a:spcBef>
              <a:spcAft>
                <a:spcPct val="0"/>
              </a:spcAft>
              <a:buSzPts val="2800"/>
              <a:buNone/>
              <a:defRPr/>
            </a:lvl6pPr>
            <a:lvl7pPr lvl="6">
              <a:spcBef>
                <a:spcPct val="0"/>
              </a:spcBef>
              <a:spcAft>
                <a:spcPct val="0"/>
              </a:spcAft>
              <a:buSzPts val="2800"/>
              <a:buNone/>
              <a:defRPr/>
            </a:lvl7pPr>
            <a:lvl8pPr lvl="7">
              <a:spcBef>
                <a:spcPct val="0"/>
              </a:spcBef>
              <a:spcAft>
                <a:spcPct val="0"/>
              </a:spcAft>
              <a:buSzPts val="2800"/>
              <a:buNone/>
              <a:defRPr/>
            </a:lvl8pPr>
            <a:lvl9pPr lvl="8">
              <a:spcBef>
                <a:spcPct val="0"/>
              </a:spcBef>
              <a:spcAft>
                <a:spcPct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ct val="0"/>
              </a:spcBef>
              <a:spcAft>
                <a:spcPct val="0"/>
              </a:spcAft>
              <a:buSzPts val="1400"/>
              <a:buChar char="●"/>
              <a:defRPr sz="1400"/>
            </a:lvl1pPr>
            <a:lvl2pPr marL="914400" lvl="1" indent="-304800">
              <a:spcBef>
                <a:spcPct val="0"/>
              </a:spcBef>
              <a:spcAft>
                <a:spcPct val="0"/>
              </a:spcAft>
              <a:buSzPts val="1200"/>
              <a:buChar char="○"/>
              <a:defRPr sz="1200"/>
            </a:lvl2pPr>
            <a:lvl3pPr marL="1371600" lvl="2" indent="-304800">
              <a:spcBef>
                <a:spcPct val="0"/>
              </a:spcBef>
              <a:spcAft>
                <a:spcPct val="0"/>
              </a:spcAft>
              <a:buSzPts val="1200"/>
              <a:buChar char="■"/>
              <a:defRPr sz="1200"/>
            </a:lvl3pPr>
            <a:lvl4pPr marL="1828800" lvl="3" indent="-304800">
              <a:spcBef>
                <a:spcPct val="0"/>
              </a:spcBef>
              <a:spcAft>
                <a:spcPct val="0"/>
              </a:spcAft>
              <a:buSzPts val="1200"/>
              <a:buChar char="●"/>
              <a:defRPr sz="1200"/>
            </a:lvl4pPr>
            <a:lvl5pPr marL="2286000" lvl="4" indent="-304800">
              <a:spcBef>
                <a:spcPct val="0"/>
              </a:spcBef>
              <a:spcAft>
                <a:spcPct val="0"/>
              </a:spcAft>
              <a:buSzPts val="1200"/>
              <a:buChar char="○"/>
              <a:defRPr sz="1200"/>
            </a:lvl5pPr>
            <a:lvl6pPr marL="2743200" lvl="5" indent="-304800">
              <a:spcBef>
                <a:spcPct val="0"/>
              </a:spcBef>
              <a:spcAft>
                <a:spcPct val="0"/>
              </a:spcAft>
              <a:buSzPts val="1200"/>
              <a:buChar char="■"/>
              <a:defRPr sz="1200"/>
            </a:lvl6pPr>
            <a:lvl7pPr marL="3200400" lvl="6" indent="-304800">
              <a:spcBef>
                <a:spcPct val="0"/>
              </a:spcBef>
              <a:spcAft>
                <a:spcPct val="0"/>
              </a:spcAft>
              <a:buSzPts val="1200"/>
              <a:buChar char="●"/>
              <a:defRPr sz="1200"/>
            </a:lvl7pPr>
            <a:lvl8pPr marL="3657600" lvl="7" indent="-304800">
              <a:spcBef>
                <a:spcPct val="0"/>
              </a:spcBef>
              <a:spcAft>
                <a:spcPct val="0"/>
              </a:spcAft>
              <a:buSzPts val="1200"/>
              <a:buChar char="○"/>
              <a:defRPr sz="1200"/>
            </a:lvl8pPr>
            <a:lvl9pPr marL="4114800" lvl="8" indent="-304800">
              <a:spcBef>
                <a:spcPct val="0"/>
              </a:spcBef>
              <a:spcAft>
                <a:spcPct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ct val="0"/>
              </a:spcBef>
              <a:spcAft>
                <a:spcPct val="0"/>
              </a:spcAft>
              <a:buSzPts val="1400"/>
              <a:buChar char="●"/>
              <a:defRPr sz="1400"/>
            </a:lvl1pPr>
            <a:lvl2pPr marL="914400" lvl="1" indent="-304800">
              <a:spcBef>
                <a:spcPct val="0"/>
              </a:spcBef>
              <a:spcAft>
                <a:spcPct val="0"/>
              </a:spcAft>
              <a:buSzPts val="1200"/>
              <a:buChar char="○"/>
              <a:defRPr sz="1200"/>
            </a:lvl2pPr>
            <a:lvl3pPr marL="1371600" lvl="2" indent="-304800">
              <a:spcBef>
                <a:spcPct val="0"/>
              </a:spcBef>
              <a:spcAft>
                <a:spcPct val="0"/>
              </a:spcAft>
              <a:buSzPts val="1200"/>
              <a:buChar char="■"/>
              <a:defRPr sz="1200"/>
            </a:lvl3pPr>
            <a:lvl4pPr marL="1828800" lvl="3" indent="-304800">
              <a:spcBef>
                <a:spcPct val="0"/>
              </a:spcBef>
              <a:spcAft>
                <a:spcPct val="0"/>
              </a:spcAft>
              <a:buSzPts val="1200"/>
              <a:buChar char="●"/>
              <a:defRPr sz="1200"/>
            </a:lvl4pPr>
            <a:lvl5pPr marL="2286000" lvl="4" indent="-304800">
              <a:spcBef>
                <a:spcPct val="0"/>
              </a:spcBef>
              <a:spcAft>
                <a:spcPct val="0"/>
              </a:spcAft>
              <a:buSzPts val="1200"/>
              <a:buChar char="○"/>
              <a:defRPr sz="1200"/>
            </a:lvl5pPr>
            <a:lvl6pPr marL="2743200" lvl="5" indent="-304800">
              <a:spcBef>
                <a:spcPct val="0"/>
              </a:spcBef>
              <a:spcAft>
                <a:spcPct val="0"/>
              </a:spcAft>
              <a:buSzPts val="1200"/>
              <a:buChar char="■"/>
              <a:defRPr sz="1200"/>
            </a:lvl6pPr>
            <a:lvl7pPr marL="3200400" lvl="6" indent="-304800">
              <a:spcBef>
                <a:spcPct val="0"/>
              </a:spcBef>
              <a:spcAft>
                <a:spcPct val="0"/>
              </a:spcAft>
              <a:buSzPts val="1200"/>
              <a:buChar char="●"/>
              <a:defRPr sz="1200"/>
            </a:lvl7pPr>
            <a:lvl8pPr marL="3657600" lvl="7" indent="-304800">
              <a:spcBef>
                <a:spcPct val="0"/>
              </a:spcBef>
              <a:spcAft>
                <a:spcPct val="0"/>
              </a:spcAft>
              <a:buSzPts val="1200"/>
              <a:buChar char="○"/>
              <a:defRPr sz="1200"/>
            </a:lvl8pPr>
            <a:lvl9pPr marL="4114800" lvl="8" indent="-304800">
              <a:spcBef>
                <a:spcPct val="0"/>
              </a:spcBef>
              <a:spcAft>
                <a:spcPct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3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only" type="titleOnly">
  <p:cSld name="TITLE_ONLY">
    <p:spTree>
      <p:nvGrpSpPr>
        <p:cNvPr id="1" name="Shape 25"/>
        <p:cNvGrpSpPr/>
        <p:nvPr/>
      </p:nvGrpSpPr>
      <p:grpSpPr>
        <a:xfrm>
          <a:off x="0" y="0"/>
          <a: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ct val="0"/>
              </a:spcBef>
              <a:spcAft>
                <a:spcPct val="0"/>
              </a:spcAft>
              <a:buSzPts val="2800"/>
              <a:buNone/>
              <a:defRPr/>
            </a:lvl1pPr>
            <a:lvl2pPr lvl="1">
              <a:spcBef>
                <a:spcPct val="0"/>
              </a:spcBef>
              <a:spcAft>
                <a:spcPct val="0"/>
              </a:spcAft>
              <a:buSzPts val="2800"/>
              <a:buNone/>
              <a:defRPr/>
            </a:lvl2pPr>
            <a:lvl3pPr lvl="2">
              <a:spcBef>
                <a:spcPct val="0"/>
              </a:spcBef>
              <a:spcAft>
                <a:spcPct val="0"/>
              </a:spcAft>
              <a:buSzPts val="2800"/>
              <a:buNone/>
              <a:defRPr/>
            </a:lvl3pPr>
            <a:lvl4pPr lvl="3">
              <a:spcBef>
                <a:spcPct val="0"/>
              </a:spcBef>
              <a:spcAft>
                <a:spcPct val="0"/>
              </a:spcAft>
              <a:buSzPts val="2800"/>
              <a:buNone/>
              <a:defRPr/>
            </a:lvl4pPr>
            <a:lvl5pPr lvl="4">
              <a:spcBef>
                <a:spcPct val="0"/>
              </a:spcBef>
              <a:spcAft>
                <a:spcPct val="0"/>
              </a:spcAft>
              <a:buSzPts val="2800"/>
              <a:buNone/>
              <a:defRPr/>
            </a:lvl5pPr>
            <a:lvl6pPr lvl="5">
              <a:spcBef>
                <a:spcPct val="0"/>
              </a:spcBef>
              <a:spcAft>
                <a:spcPct val="0"/>
              </a:spcAft>
              <a:buSzPts val="2800"/>
              <a:buNone/>
              <a:defRPr/>
            </a:lvl6pPr>
            <a:lvl7pPr lvl="6">
              <a:spcBef>
                <a:spcPct val="0"/>
              </a:spcBef>
              <a:spcAft>
                <a:spcPct val="0"/>
              </a:spcAft>
              <a:buSzPts val="2800"/>
              <a:buNone/>
              <a:defRPr/>
            </a:lvl7pPr>
            <a:lvl8pPr lvl="7">
              <a:spcBef>
                <a:spcPct val="0"/>
              </a:spcBef>
              <a:spcAft>
                <a:spcPct val="0"/>
              </a:spcAft>
              <a:buSzPts val="2800"/>
              <a:buNone/>
              <a:defRPr/>
            </a:lvl8pPr>
            <a:lvl9pPr lvl="8">
              <a:spcBef>
                <a:spcPct val="0"/>
              </a:spcBef>
              <a:spcAft>
                <a:spcPct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3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One column text">
  <p:cSld name="ONE_COLUMN_TEXT">
    <p:spTree>
      <p:nvGrpSpPr>
        <p:cNvPr id="1" name="Shape 28"/>
        <p:cNvGrpSpPr/>
        <p:nvPr/>
      </p:nvGrpSpPr>
      <p:grpSpPr>
        <a:xfrm>
          <a:off x="0" y="0"/>
          <a: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ct val="0"/>
              </a:spcBef>
              <a:spcAft>
                <a:spcPct val="0"/>
              </a:spcAft>
              <a:buSzPts val="2400"/>
              <a:buNone/>
              <a:defRPr sz="2400"/>
            </a:lvl1pPr>
            <a:lvl2pPr lvl="1">
              <a:spcBef>
                <a:spcPct val="0"/>
              </a:spcBef>
              <a:spcAft>
                <a:spcPct val="0"/>
              </a:spcAft>
              <a:buSzPts val="2400"/>
              <a:buNone/>
              <a:defRPr sz="2400"/>
            </a:lvl2pPr>
            <a:lvl3pPr lvl="2">
              <a:spcBef>
                <a:spcPct val="0"/>
              </a:spcBef>
              <a:spcAft>
                <a:spcPct val="0"/>
              </a:spcAft>
              <a:buSzPts val="2400"/>
              <a:buNone/>
              <a:defRPr sz="2400"/>
            </a:lvl3pPr>
            <a:lvl4pPr lvl="3">
              <a:spcBef>
                <a:spcPct val="0"/>
              </a:spcBef>
              <a:spcAft>
                <a:spcPct val="0"/>
              </a:spcAft>
              <a:buSzPts val="2400"/>
              <a:buNone/>
              <a:defRPr sz="2400"/>
            </a:lvl4pPr>
            <a:lvl5pPr lvl="4">
              <a:spcBef>
                <a:spcPct val="0"/>
              </a:spcBef>
              <a:spcAft>
                <a:spcPct val="0"/>
              </a:spcAft>
              <a:buSzPts val="2400"/>
              <a:buNone/>
              <a:defRPr sz="2400"/>
            </a:lvl5pPr>
            <a:lvl6pPr lvl="5">
              <a:spcBef>
                <a:spcPct val="0"/>
              </a:spcBef>
              <a:spcAft>
                <a:spcPct val="0"/>
              </a:spcAft>
              <a:buSzPts val="2400"/>
              <a:buNone/>
              <a:defRPr sz="2400"/>
            </a:lvl6pPr>
            <a:lvl7pPr lvl="6">
              <a:spcBef>
                <a:spcPct val="0"/>
              </a:spcBef>
              <a:spcAft>
                <a:spcPct val="0"/>
              </a:spcAft>
              <a:buSzPts val="2400"/>
              <a:buNone/>
              <a:defRPr sz="2400"/>
            </a:lvl7pPr>
            <a:lvl8pPr lvl="7">
              <a:spcBef>
                <a:spcPct val="0"/>
              </a:spcBef>
              <a:spcAft>
                <a:spcPct val="0"/>
              </a:spcAft>
              <a:buSzPts val="2400"/>
              <a:buNone/>
              <a:defRPr sz="2400"/>
            </a:lvl8pPr>
            <a:lvl9pPr lvl="8">
              <a:spcBef>
                <a:spcPct val="0"/>
              </a:spcBef>
              <a:spcAft>
                <a:spcPct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ct val="0"/>
              </a:spcBef>
              <a:spcAft>
                <a:spcPct val="0"/>
              </a:spcAft>
              <a:buSzPts val="1200"/>
              <a:buChar char="●"/>
              <a:defRPr sz="1200"/>
            </a:lvl1pPr>
            <a:lvl2pPr marL="914400" lvl="1" indent="-304800">
              <a:spcBef>
                <a:spcPct val="0"/>
              </a:spcBef>
              <a:spcAft>
                <a:spcPct val="0"/>
              </a:spcAft>
              <a:buSzPts val="1200"/>
              <a:buChar char="○"/>
              <a:defRPr sz="1200"/>
            </a:lvl2pPr>
            <a:lvl3pPr marL="1371600" lvl="2" indent="-304800">
              <a:spcBef>
                <a:spcPct val="0"/>
              </a:spcBef>
              <a:spcAft>
                <a:spcPct val="0"/>
              </a:spcAft>
              <a:buSzPts val="1200"/>
              <a:buChar char="■"/>
              <a:defRPr sz="1200"/>
            </a:lvl3pPr>
            <a:lvl4pPr marL="1828800" lvl="3" indent="-304800">
              <a:spcBef>
                <a:spcPct val="0"/>
              </a:spcBef>
              <a:spcAft>
                <a:spcPct val="0"/>
              </a:spcAft>
              <a:buSzPts val="1200"/>
              <a:buChar char="●"/>
              <a:defRPr sz="1200"/>
            </a:lvl4pPr>
            <a:lvl5pPr marL="2286000" lvl="4" indent="-304800">
              <a:spcBef>
                <a:spcPct val="0"/>
              </a:spcBef>
              <a:spcAft>
                <a:spcPct val="0"/>
              </a:spcAft>
              <a:buSzPts val="1200"/>
              <a:buChar char="○"/>
              <a:defRPr sz="1200"/>
            </a:lvl5pPr>
            <a:lvl6pPr marL="2743200" lvl="5" indent="-304800">
              <a:spcBef>
                <a:spcPct val="0"/>
              </a:spcBef>
              <a:spcAft>
                <a:spcPct val="0"/>
              </a:spcAft>
              <a:buSzPts val="1200"/>
              <a:buChar char="■"/>
              <a:defRPr sz="1200"/>
            </a:lvl6pPr>
            <a:lvl7pPr marL="3200400" lvl="6" indent="-304800">
              <a:spcBef>
                <a:spcPct val="0"/>
              </a:spcBef>
              <a:spcAft>
                <a:spcPct val="0"/>
              </a:spcAft>
              <a:buSzPts val="1200"/>
              <a:buChar char="●"/>
              <a:defRPr sz="1200"/>
            </a:lvl7pPr>
            <a:lvl8pPr marL="3657600" lvl="7" indent="-304800">
              <a:spcBef>
                <a:spcPct val="0"/>
              </a:spcBef>
              <a:spcAft>
                <a:spcPct val="0"/>
              </a:spcAft>
              <a:buSzPts val="1200"/>
              <a:buChar char="○"/>
              <a:defRPr sz="1200"/>
            </a:lvl8pPr>
            <a:lvl9pPr marL="4114800" lvl="8" indent="-304800">
              <a:spcBef>
                <a:spcPct val="0"/>
              </a:spcBef>
              <a:spcAft>
                <a:spcPct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two columns" type="twoColTx">
  <p:cSld name="TITLE_AND_TWO_COLUMNS">
    <p:spTree>
      <p:nvGrpSpPr>
        <p:cNvPr id="1" name="Shape 20"/>
        <p:cNvGrpSpPr/>
        <p:nvPr/>
      </p:nvGrpSpPr>
      <p:grpSpPr>
        <a:xfrm>
          <a:off x="0" y="0"/>
          <a: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ct val="0"/>
              </a:spcBef>
              <a:spcAft>
                <a:spcPct val="0"/>
              </a:spcAft>
              <a:buSzPts val="2800"/>
              <a:buNone/>
              <a:defRPr/>
            </a:lvl1pPr>
            <a:lvl2pPr lvl="1">
              <a:spcBef>
                <a:spcPct val="0"/>
              </a:spcBef>
              <a:spcAft>
                <a:spcPct val="0"/>
              </a:spcAft>
              <a:buSzPts val="2800"/>
              <a:buNone/>
              <a:defRPr/>
            </a:lvl2pPr>
            <a:lvl3pPr lvl="2">
              <a:spcBef>
                <a:spcPct val="0"/>
              </a:spcBef>
              <a:spcAft>
                <a:spcPct val="0"/>
              </a:spcAft>
              <a:buSzPts val="2800"/>
              <a:buNone/>
              <a:defRPr/>
            </a:lvl3pPr>
            <a:lvl4pPr lvl="3">
              <a:spcBef>
                <a:spcPct val="0"/>
              </a:spcBef>
              <a:spcAft>
                <a:spcPct val="0"/>
              </a:spcAft>
              <a:buSzPts val="2800"/>
              <a:buNone/>
              <a:defRPr/>
            </a:lvl4pPr>
            <a:lvl5pPr lvl="4">
              <a:spcBef>
                <a:spcPct val="0"/>
              </a:spcBef>
              <a:spcAft>
                <a:spcPct val="0"/>
              </a:spcAft>
              <a:buSzPts val="2800"/>
              <a:buNone/>
              <a:defRPr/>
            </a:lvl5pPr>
            <a:lvl6pPr lvl="5">
              <a:spcBef>
                <a:spcPct val="0"/>
              </a:spcBef>
              <a:spcAft>
                <a:spcPct val="0"/>
              </a:spcAft>
              <a:buSzPts val="2800"/>
              <a:buNone/>
              <a:defRPr/>
            </a:lvl6pPr>
            <a:lvl7pPr lvl="6">
              <a:spcBef>
                <a:spcPct val="0"/>
              </a:spcBef>
              <a:spcAft>
                <a:spcPct val="0"/>
              </a:spcAft>
              <a:buSzPts val="2800"/>
              <a:buNone/>
              <a:defRPr/>
            </a:lvl7pPr>
            <a:lvl8pPr lvl="7">
              <a:spcBef>
                <a:spcPct val="0"/>
              </a:spcBef>
              <a:spcAft>
                <a:spcPct val="0"/>
              </a:spcAft>
              <a:buSzPts val="2800"/>
              <a:buNone/>
              <a:defRPr/>
            </a:lvl8pPr>
            <a:lvl9pPr lvl="8">
              <a:spcBef>
                <a:spcPct val="0"/>
              </a:spcBef>
              <a:spcAft>
                <a:spcPct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ct val="0"/>
              </a:spcBef>
              <a:spcAft>
                <a:spcPct val="0"/>
              </a:spcAft>
              <a:buSzPts val="1400"/>
              <a:buChar char="●"/>
              <a:defRPr sz="1400"/>
            </a:lvl1pPr>
            <a:lvl2pPr marL="914400" lvl="1" indent="-304800">
              <a:spcBef>
                <a:spcPct val="0"/>
              </a:spcBef>
              <a:spcAft>
                <a:spcPct val="0"/>
              </a:spcAft>
              <a:buSzPts val="1200"/>
              <a:buChar char="○"/>
              <a:defRPr sz="1200"/>
            </a:lvl2pPr>
            <a:lvl3pPr marL="1371600" lvl="2" indent="-304800">
              <a:spcBef>
                <a:spcPct val="0"/>
              </a:spcBef>
              <a:spcAft>
                <a:spcPct val="0"/>
              </a:spcAft>
              <a:buSzPts val="1200"/>
              <a:buChar char="■"/>
              <a:defRPr sz="1200"/>
            </a:lvl3pPr>
            <a:lvl4pPr marL="1828800" lvl="3" indent="-304800">
              <a:spcBef>
                <a:spcPct val="0"/>
              </a:spcBef>
              <a:spcAft>
                <a:spcPct val="0"/>
              </a:spcAft>
              <a:buSzPts val="1200"/>
              <a:buChar char="●"/>
              <a:defRPr sz="1200"/>
            </a:lvl4pPr>
            <a:lvl5pPr marL="2286000" lvl="4" indent="-304800">
              <a:spcBef>
                <a:spcPct val="0"/>
              </a:spcBef>
              <a:spcAft>
                <a:spcPct val="0"/>
              </a:spcAft>
              <a:buSzPts val="1200"/>
              <a:buChar char="○"/>
              <a:defRPr sz="1200"/>
            </a:lvl5pPr>
            <a:lvl6pPr marL="2743200" lvl="5" indent="-304800">
              <a:spcBef>
                <a:spcPct val="0"/>
              </a:spcBef>
              <a:spcAft>
                <a:spcPct val="0"/>
              </a:spcAft>
              <a:buSzPts val="1200"/>
              <a:buChar char="■"/>
              <a:defRPr sz="1200"/>
            </a:lvl6pPr>
            <a:lvl7pPr marL="3200400" lvl="6" indent="-304800">
              <a:spcBef>
                <a:spcPct val="0"/>
              </a:spcBef>
              <a:spcAft>
                <a:spcPct val="0"/>
              </a:spcAft>
              <a:buSzPts val="1200"/>
              <a:buChar char="●"/>
              <a:defRPr sz="1200"/>
            </a:lvl7pPr>
            <a:lvl8pPr marL="3657600" lvl="7" indent="-304800">
              <a:spcBef>
                <a:spcPct val="0"/>
              </a:spcBef>
              <a:spcAft>
                <a:spcPct val="0"/>
              </a:spcAft>
              <a:buSzPts val="1200"/>
              <a:buChar char="○"/>
              <a:defRPr sz="1200"/>
            </a:lvl8pPr>
            <a:lvl9pPr marL="4114800" lvl="8" indent="-304800">
              <a:spcBef>
                <a:spcPct val="0"/>
              </a:spcBef>
              <a:spcAft>
                <a:spcPct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ct val="0"/>
              </a:spcBef>
              <a:spcAft>
                <a:spcPct val="0"/>
              </a:spcAft>
              <a:buSzPts val="1400"/>
              <a:buChar char="●"/>
              <a:defRPr sz="1400"/>
            </a:lvl1pPr>
            <a:lvl2pPr marL="914400" lvl="1" indent="-304800">
              <a:spcBef>
                <a:spcPct val="0"/>
              </a:spcBef>
              <a:spcAft>
                <a:spcPct val="0"/>
              </a:spcAft>
              <a:buSzPts val="1200"/>
              <a:buChar char="○"/>
              <a:defRPr sz="1200"/>
            </a:lvl2pPr>
            <a:lvl3pPr marL="1371600" lvl="2" indent="-304800">
              <a:spcBef>
                <a:spcPct val="0"/>
              </a:spcBef>
              <a:spcAft>
                <a:spcPct val="0"/>
              </a:spcAft>
              <a:buSzPts val="1200"/>
              <a:buChar char="■"/>
              <a:defRPr sz="1200"/>
            </a:lvl3pPr>
            <a:lvl4pPr marL="1828800" lvl="3" indent="-304800">
              <a:spcBef>
                <a:spcPct val="0"/>
              </a:spcBef>
              <a:spcAft>
                <a:spcPct val="0"/>
              </a:spcAft>
              <a:buSzPts val="1200"/>
              <a:buChar char="●"/>
              <a:defRPr sz="1200"/>
            </a:lvl4pPr>
            <a:lvl5pPr marL="2286000" lvl="4" indent="-304800">
              <a:spcBef>
                <a:spcPct val="0"/>
              </a:spcBef>
              <a:spcAft>
                <a:spcPct val="0"/>
              </a:spcAft>
              <a:buSzPts val="1200"/>
              <a:buChar char="○"/>
              <a:defRPr sz="1200"/>
            </a:lvl5pPr>
            <a:lvl6pPr marL="2743200" lvl="5" indent="-304800">
              <a:spcBef>
                <a:spcPct val="0"/>
              </a:spcBef>
              <a:spcAft>
                <a:spcPct val="0"/>
              </a:spcAft>
              <a:buSzPts val="1200"/>
              <a:buChar char="■"/>
              <a:defRPr sz="1200"/>
            </a:lvl6pPr>
            <a:lvl7pPr marL="3200400" lvl="6" indent="-304800">
              <a:spcBef>
                <a:spcPct val="0"/>
              </a:spcBef>
              <a:spcAft>
                <a:spcPct val="0"/>
              </a:spcAft>
              <a:buSzPts val="1200"/>
              <a:buChar char="●"/>
              <a:defRPr sz="1200"/>
            </a:lvl7pPr>
            <a:lvl8pPr marL="3657600" lvl="7" indent="-304800">
              <a:spcBef>
                <a:spcPct val="0"/>
              </a:spcBef>
              <a:spcAft>
                <a:spcPct val="0"/>
              </a:spcAft>
              <a:buSzPts val="1200"/>
              <a:buChar char="○"/>
              <a:defRPr sz="1200"/>
            </a:lvl8pPr>
            <a:lvl9pPr marL="4114800" lvl="8" indent="-304800">
              <a:spcBef>
                <a:spcPct val="0"/>
              </a:spcBef>
              <a:spcAft>
                <a:spcPct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4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Main point">
  <p:cSld name="MAIN_POINT">
    <p:spTree>
      <p:nvGrpSpPr>
        <p:cNvPr id="1" name="Shape 32"/>
        <p:cNvGrpSpPr/>
        <p:nvPr/>
      </p:nvGrpSpPr>
      <p:grpSpPr>
        <a:xfrm>
          <a:off x="0" y="0"/>
          <a: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ct val="0"/>
              </a:spcBef>
              <a:spcAft>
                <a:spcPct val="0"/>
              </a:spcAft>
              <a:buSzPts val="4800"/>
              <a:buNone/>
              <a:defRPr sz="4800"/>
            </a:lvl1pPr>
            <a:lvl2pPr lvl="1">
              <a:spcBef>
                <a:spcPct val="0"/>
              </a:spcBef>
              <a:spcAft>
                <a:spcPct val="0"/>
              </a:spcAft>
              <a:buSzPts val="4800"/>
              <a:buNone/>
              <a:defRPr sz="4800"/>
            </a:lvl2pPr>
            <a:lvl3pPr lvl="2">
              <a:spcBef>
                <a:spcPct val="0"/>
              </a:spcBef>
              <a:spcAft>
                <a:spcPct val="0"/>
              </a:spcAft>
              <a:buSzPts val="4800"/>
              <a:buNone/>
              <a:defRPr sz="4800"/>
            </a:lvl3pPr>
            <a:lvl4pPr lvl="3">
              <a:spcBef>
                <a:spcPct val="0"/>
              </a:spcBef>
              <a:spcAft>
                <a:spcPct val="0"/>
              </a:spcAft>
              <a:buSzPts val="4800"/>
              <a:buNone/>
              <a:defRPr sz="4800"/>
            </a:lvl4pPr>
            <a:lvl5pPr lvl="4">
              <a:spcBef>
                <a:spcPct val="0"/>
              </a:spcBef>
              <a:spcAft>
                <a:spcPct val="0"/>
              </a:spcAft>
              <a:buSzPts val="4800"/>
              <a:buNone/>
              <a:defRPr sz="4800"/>
            </a:lvl5pPr>
            <a:lvl6pPr lvl="5">
              <a:spcBef>
                <a:spcPct val="0"/>
              </a:spcBef>
              <a:spcAft>
                <a:spcPct val="0"/>
              </a:spcAft>
              <a:buSzPts val="4800"/>
              <a:buNone/>
              <a:defRPr sz="4800"/>
            </a:lvl6pPr>
            <a:lvl7pPr lvl="6">
              <a:spcBef>
                <a:spcPct val="0"/>
              </a:spcBef>
              <a:spcAft>
                <a:spcPct val="0"/>
              </a:spcAft>
              <a:buSzPts val="4800"/>
              <a:buNone/>
              <a:defRPr sz="4800"/>
            </a:lvl7pPr>
            <a:lvl8pPr lvl="7">
              <a:spcBef>
                <a:spcPct val="0"/>
              </a:spcBef>
              <a:spcAft>
                <a:spcPct val="0"/>
              </a:spcAft>
              <a:buSzPts val="4800"/>
              <a:buNone/>
              <a:defRPr sz="4800"/>
            </a:lvl8pPr>
            <a:lvl9pPr lvl="8">
              <a:spcBef>
                <a:spcPct val="0"/>
              </a:spcBef>
              <a:spcAft>
                <a:spcPct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4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Section title and description">
  <p:cSld name="SECTION_TITLE_AND_DESCRIPTION">
    <p:spTree>
      <p:nvGrpSpPr>
        <p:cNvPr id="1" name="Shape 35"/>
        <p:cNvGrpSpPr/>
        <p:nvPr/>
      </p:nvGrpSpPr>
      <p:grpSpPr>
        <a:xfrm>
          <a:off x="0" y="0"/>
          <a: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ct val="0"/>
              </a:spcBef>
              <a:spcAft>
                <a:spcPct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ct val="0"/>
              </a:spcBef>
              <a:spcAft>
                <a:spcPct val="0"/>
              </a:spcAft>
              <a:buSzPts val="4200"/>
              <a:buNone/>
              <a:defRPr sz="4200"/>
            </a:lvl1pPr>
            <a:lvl2pPr lvl="1" algn="ctr">
              <a:spcBef>
                <a:spcPct val="0"/>
              </a:spcBef>
              <a:spcAft>
                <a:spcPct val="0"/>
              </a:spcAft>
              <a:buSzPts val="4200"/>
              <a:buNone/>
              <a:defRPr sz="4200"/>
            </a:lvl2pPr>
            <a:lvl3pPr lvl="2" algn="ctr">
              <a:spcBef>
                <a:spcPct val="0"/>
              </a:spcBef>
              <a:spcAft>
                <a:spcPct val="0"/>
              </a:spcAft>
              <a:buSzPts val="4200"/>
              <a:buNone/>
              <a:defRPr sz="4200"/>
            </a:lvl3pPr>
            <a:lvl4pPr lvl="3" algn="ctr">
              <a:spcBef>
                <a:spcPct val="0"/>
              </a:spcBef>
              <a:spcAft>
                <a:spcPct val="0"/>
              </a:spcAft>
              <a:buSzPts val="4200"/>
              <a:buNone/>
              <a:defRPr sz="4200"/>
            </a:lvl4pPr>
            <a:lvl5pPr lvl="4" algn="ctr">
              <a:spcBef>
                <a:spcPct val="0"/>
              </a:spcBef>
              <a:spcAft>
                <a:spcPct val="0"/>
              </a:spcAft>
              <a:buSzPts val="4200"/>
              <a:buNone/>
              <a:defRPr sz="4200"/>
            </a:lvl5pPr>
            <a:lvl6pPr lvl="5" algn="ctr">
              <a:spcBef>
                <a:spcPct val="0"/>
              </a:spcBef>
              <a:spcAft>
                <a:spcPct val="0"/>
              </a:spcAft>
              <a:buSzPts val="4200"/>
              <a:buNone/>
              <a:defRPr sz="4200"/>
            </a:lvl6pPr>
            <a:lvl7pPr lvl="6" algn="ctr">
              <a:spcBef>
                <a:spcPct val="0"/>
              </a:spcBef>
              <a:spcAft>
                <a:spcPct val="0"/>
              </a:spcAft>
              <a:buSzPts val="4200"/>
              <a:buNone/>
              <a:defRPr sz="4200"/>
            </a:lvl7pPr>
            <a:lvl8pPr lvl="7" algn="ctr">
              <a:spcBef>
                <a:spcPct val="0"/>
              </a:spcBef>
              <a:spcAft>
                <a:spcPct val="0"/>
              </a:spcAft>
              <a:buSzPts val="4200"/>
              <a:buNone/>
              <a:defRPr sz="4200"/>
            </a:lvl8pPr>
            <a:lvl9pPr lvl="8" algn="ctr">
              <a:spcBef>
                <a:spcPct val="0"/>
              </a:spcBef>
              <a:spcAft>
                <a:spcPct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ct val="0"/>
              </a:spcBef>
              <a:spcAft>
                <a:spcPct val="0"/>
              </a:spcAft>
              <a:buSzPts val="2100"/>
              <a:buNone/>
              <a:defRPr sz="2100"/>
            </a:lvl1pPr>
            <a:lvl2pPr lvl="1" algn="ctr">
              <a:lnSpc>
                <a:spcPct val="100000"/>
              </a:lnSpc>
              <a:spcBef>
                <a:spcPct val="0"/>
              </a:spcBef>
              <a:spcAft>
                <a:spcPct val="0"/>
              </a:spcAft>
              <a:buSzPts val="2100"/>
              <a:buNone/>
              <a:defRPr sz="2100"/>
            </a:lvl2pPr>
            <a:lvl3pPr lvl="2" algn="ctr">
              <a:lnSpc>
                <a:spcPct val="100000"/>
              </a:lnSpc>
              <a:spcBef>
                <a:spcPct val="0"/>
              </a:spcBef>
              <a:spcAft>
                <a:spcPct val="0"/>
              </a:spcAft>
              <a:buSzPts val="2100"/>
              <a:buNone/>
              <a:defRPr sz="2100"/>
            </a:lvl3pPr>
            <a:lvl4pPr lvl="3" algn="ctr">
              <a:lnSpc>
                <a:spcPct val="100000"/>
              </a:lnSpc>
              <a:spcBef>
                <a:spcPct val="0"/>
              </a:spcBef>
              <a:spcAft>
                <a:spcPct val="0"/>
              </a:spcAft>
              <a:buSzPts val="2100"/>
              <a:buNone/>
              <a:defRPr sz="2100"/>
            </a:lvl4pPr>
            <a:lvl5pPr lvl="4" algn="ctr">
              <a:lnSpc>
                <a:spcPct val="100000"/>
              </a:lnSpc>
              <a:spcBef>
                <a:spcPct val="0"/>
              </a:spcBef>
              <a:spcAft>
                <a:spcPct val="0"/>
              </a:spcAft>
              <a:buSzPts val="2100"/>
              <a:buNone/>
              <a:defRPr sz="2100"/>
            </a:lvl5pPr>
            <a:lvl6pPr lvl="5" algn="ctr">
              <a:lnSpc>
                <a:spcPct val="100000"/>
              </a:lnSpc>
              <a:spcBef>
                <a:spcPct val="0"/>
              </a:spcBef>
              <a:spcAft>
                <a:spcPct val="0"/>
              </a:spcAft>
              <a:buSzPts val="2100"/>
              <a:buNone/>
              <a:defRPr sz="2100"/>
            </a:lvl6pPr>
            <a:lvl7pPr lvl="6" algn="ctr">
              <a:lnSpc>
                <a:spcPct val="100000"/>
              </a:lnSpc>
              <a:spcBef>
                <a:spcPct val="0"/>
              </a:spcBef>
              <a:spcAft>
                <a:spcPct val="0"/>
              </a:spcAft>
              <a:buSzPts val="2100"/>
              <a:buNone/>
              <a:defRPr sz="2100"/>
            </a:lvl7pPr>
            <a:lvl8pPr lvl="7" algn="ctr">
              <a:lnSpc>
                <a:spcPct val="100000"/>
              </a:lnSpc>
              <a:spcBef>
                <a:spcPct val="0"/>
              </a:spcBef>
              <a:spcAft>
                <a:spcPct val="0"/>
              </a:spcAft>
              <a:buSzPts val="2100"/>
              <a:buNone/>
              <a:defRPr sz="2100"/>
            </a:lvl8pPr>
            <a:lvl9pPr lvl="8" algn="ctr">
              <a:lnSpc>
                <a:spcPct val="100000"/>
              </a:lnSpc>
              <a:spcBef>
                <a:spcPct val="0"/>
              </a:spcBef>
              <a:spcAft>
                <a:spcPct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ct val="0"/>
              </a:spcBef>
              <a:spcAft>
                <a:spcPct val="0"/>
              </a:spcAft>
              <a:buSzPts val="1800"/>
              <a:buChar char="●"/>
              <a:defRPr/>
            </a:lvl1pPr>
            <a:lvl2pPr marL="914400" lvl="1" indent="-317500">
              <a:spcBef>
                <a:spcPct val="0"/>
              </a:spcBef>
              <a:spcAft>
                <a:spcPct val="0"/>
              </a:spcAft>
              <a:buSzPts val="1400"/>
              <a:buChar char="○"/>
              <a:defRPr/>
            </a:lvl2pPr>
            <a:lvl3pPr marL="1371600" lvl="2" indent="-317500">
              <a:spcBef>
                <a:spcPct val="0"/>
              </a:spcBef>
              <a:spcAft>
                <a:spcPct val="0"/>
              </a:spcAft>
              <a:buSzPts val="1400"/>
              <a:buChar char="■"/>
              <a:defRPr/>
            </a:lvl3pPr>
            <a:lvl4pPr marL="1828800" lvl="3" indent="-317500">
              <a:spcBef>
                <a:spcPct val="0"/>
              </a:spcBef>
              <a:spcAft>
                <a:spcPct val="0"/>
              </a:spcAft>
              <a:buSzPts val="1400"/>
              <a:buChar char="●"/>
              <a:defRPr/>
            </a:lvl4pPr>
            <a:lvl5pPr marL="2286000" lvl="4" indent="-317500">
              <a:spcBef>
                <a:spcPct val="0"/>
              </a:spcBef>
              <a:spcAft>
                <a:spcPct val="0"/>
              </a:spcAft>
              <a:buSzPts val="1400"/>
              <a:buChar char="○"/>
              <a:defRPr/>
            </a:lvl5pPr>
            <a:lvl6pPr marL="2743200" lvl="5" indent="-317500">
              <a:spcBef>
                <a:spcPct val="0"/>
              </a:spcBef>
              <a:spcAft>
                <a:spcPct val="0"/>
              </a:spcAft>
              <a:buSzPts val="1400"/>
              <a:buChar char="■"/>
              <a:defRPr/>
            </a:lvl6pPr>
            <a:lvl7pPr marL="3200400" lvl="6" indent="-317500">
              <a:spcBef>
                <a:spcPct val="0"/>
              </a:spcBef>
              <a:spcAft>
                <a:spcPct val="0"/>
              </a:spcAft>
              <a:buSzPts val="1400"/>
              <a:buChar char="●"/>
              <a:defRPr/>
            </a:lvl7pPr>
            <a:lvl8pPr marL="3657600" lvl="7" indent="-317500">
              <a:spcBef>
                <a:spcPct val="0"/>
              </a:spcBef>
              <a:spcAft>
                <a:spcPct val="0"/>
              </a:spcAft>
              <a:buSzPts val="1400"/>
              <a:buChar char="○"/>
              <a:defRPr/>
            </a:lvl8pPr>
            <a:lvl9pPr marL="4114800" lvl="8" indent="-317500">
              <a:spcBef>
                <a:spcPct val="0"/>
              </a:spcBef>
              <a:spcAft>
                <a:spcPct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4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aption">
  <p:cSld name="CAPTION_ONLY">
    <p:spTree>
      <p:nvGrpSpPr>
        <p:cNvPr id="1" name="Shape 41"/>
        <p:cNvGrpSpPr/>
        <p:nvPr/>
      </p:nvGrpSpPr>
      <p:grpSpPr>
        <a:xfrm>
          <a:off x="0" y="0"/>
          <a: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ct val="0"/>
              </a:spcBef>
              <a:spcAft>
                <a:spcPct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4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Big number">
  <p:cSld name="BIG_NUMBER">
    <p:spTree>
      <p:nvGrpSpPr>
        <p:cNvPr id="1" name="Shape 44"/>
        <p:cNvGrpSpPr/>
        <p:nvPr/>
      </p:nvGrpSpPr>
      <p:grpSpPr>
        <a:xfrm>
          <a:off x="0" y="0"/>
          <a: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ct val="0"/>
              </a:spcBef>
              <a:spcAft>
                <a:spcPct val="0"/>
              </a:spcAft>
              <a:buSzPts val="12000"/>
              <a:buNone/>
              <a:defRPr sz="12000"/>
            </a:lvl1pPr>
            <a:lvl2pPr lvl="1" algn="ctr">
              <a:spcBef>
                <a:spcPct val="0"/>
              </a:spcBef>
              <a:spcAft>
                <a:spcPct val="0"/>
              </a:spcAft>
              <a:buSzPts val="12000"/>
              <a:buNone/>
              <a:defRPr sz="12000"/>
            </a:lvl2pPr>
            <a:lvl3pPr lvl="2" algn="ctr">
              <a:spcBef>
                <a:spcPct val="0"/>
              </a:spcBef>
              <a:spcAft>
                <a:spcPct val="0"/>
              </a:spcAft>
              <a:buSzPts val="12000"/>
              <a:buNone/>
              <a:defRPr sz="12000"/>
            </a:lvl3pPr>
            <a:lvl4pPr lvl="3" algn="ctr">
              <a:spcBef>
                <a:spcPct val="0"/>
              </a:spcBef>
              <a:spcAft>
                <a:spcPct val="0"/>
              </a:spcAft>
              <a:buSzPts val="12000"/>
              <a:buNone/>
              <a:defRPr sz="12000"/>
            </a:lvl4pPr>
            <a:lvl5pPr lvl="4" algn="ctr">
              <a:spcBef>
                <a:spcPct val="0"/>
              </a:spcBef>
              <a:spcAft>
                <a:spcPct val="0"/>
              </a:spcAft>
              <a:buSzPts val="12000"/>
              <a:buNone/>
              <a:defRPr sz="12000"/>
            </a:lvl5pPr>
            <a:lvl6pPr lvl="5" algn="ctr">
              <a:spcBef>
                <a:spcPct val="0"/>
              </a:spcBef>
              <a:spcAft>
                <a:spcPct val="0"/>
              </a:spcAft>
              <a:buSzPts val="12000"/>
              <a:buNone/>
              <a:defRPr sz="12000"/>
            </a:lvl6pPr>
            <a:lvl7pPr lvl="6" algn="ctr">
              <a:spcBef>
                <a:spcPct val="0"/>
              </a:spcBef>
              <a:spcAft>
                <a:spcPct val="0"/>
              </a:spcAft>
              <a:buSzPts val="12000"/>
              <a:buNone/>
              <a:defRPr sz="12000"/>
            </a:lvl7pPr>
            <a:lvl8pPr lvl="7" algn="ctr">
              <a:spcBef>
                <a:spcPct val="0"/>
              </a:spcBef>
              <a:spcAft>
                <a:spcPct val="0"/>
              </a:spcAft>
              <a:buSzPts val="12000"/>
              <a:buNone/>
              <a:defRPr sz="12000"/>
            </a:lvl8pPr>
            <a:lvl9pPr lvl="8" algn="ctr">
              <a:spcBef>
                <a:spcPct val="0"/>
              </a:spcBef>
              <a:spcAft>
                <a:spcPct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ct val="0"/>
              </a:spcBef>
              <a:spcAft>
                <a:spcPct val="0"/>
              </a:spcAft>
              <a:buSzPts val="1800"/>
              <a:buChar char="●"/>
              <a:defRPr/>
            </a:lvl1pPr>
            <a:lvl2pPr marL="914400" lvl="1" indent="-317500" algn="ctr">
              <a:spcBef>
                <a:spcPct val="0"/>
              </a:spcBef>
              <a:spcAft>
                <a:spcPct val="0"/>
              </a:spcAft>
              <a:buSzPts val="1400"/>
              <a:buChar char="○"/>
              <a:defRPr/>
            </a:lvl2pPr>
            <a:lvl3pPr marL="1371600" lvl="2" indent="-317500" algn="ctr">
              <a:spcBef>
                <a:spcPct val="0"/>
              </a:spcBef>
              <a:spcAft>
                <a:spcPct val="0"/>
              </a:spcAft>
              <a:buSzPts val="1400"/>
              <a:buChar char="■"/>
              <a:defRPr/>
            </a:lvl3pPr>
            <a:lvl4pPr marL="1828800" lvl="3" indent="-317500" algn="ctr">
              <a:spcBef>
                <a:spcPct val="0"/>
              </a:spcBef>
              <a:spcAft>
                <a:spcPct val="0"/>
              </a:spcAft>
              <a:buSzPts val="1400"/>
              <a:buChar char="●"/>
              <a:defRPr/>
            </a:lvl4pPr>
            <a:lvl5pPr marL="2286000" lvl="4" indent="-317500" algn="ctr">
              <a:spcBef>
                <a:spcPct val="0"/>
              </a:spcBef>
              <a:spcAft>
                <a:spcPct val="0"/>
              </a:spcAft>
              <a:buSzPts val="1400"/>
              <a:buChar char="○"/>
              <a:defRPr/>
            </a:lvl5pPr>
            <a:lvl6pPr marL="2743200" lvl="5" indent="-317500" algn="ctr">
              <a:spcBef>
                <a:spcPct val="0"/>
              </a:spcBef>
              <a:spcAft>
                <a:spcPct val="0"/>
              </a:spcAft>
              <a:buSzPts val="1400"/>
              <a:buChar char="■"/>
              <a:defRPr/>
            </a:lvl6pPr>
            <a:lvl7pPr marL="3200400" lvl="6" indent="-317500" algn="ctr">
              <a:spcBef>
                <a:spcPct val="0"/>
              </a:spcBef>
              <a:spcAft>
                <a:spcPct val="0"/>
              </a:spcAft>
              <a:buSzPts val="1400"/>
              <a:buChar char="●"/>
              <a:defRPr/>
            </a:lvl7pPr>
            <a:lvl8pPr marL="3657600" lvl="7" indent="-317500" algn="ctr">
              <a:spcBef>
                <a:spcPct val="0"/>
              </a:spcBef>
              <a:spcAft>
                <a:spcPct val="0"/>
              </a:spcAft>
              <a:buSzPts val="1400"/>
              <a:buChar char="○"/>
              <a:defRPr/>
            </a:lvl8pPr>
            <a:lvl9pPr marL="4114800" lvl="8" indent="-317500" algn="ctr">
              <a:spcBef>
                <a:spcPct val="0"/>
              </a:spcBef>
              <a:spcAft>
                <a:spcPct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4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Blank" type="blank">
  <p:cSld name="BLANK">
    <p:spTree>
      <p:nvGrpSpPr>
        <p:cNvPr id="1" name="Shape 48"/>
        <p:cNvGrpSpPr/>
        <p:nvPr/>
      </p:nvGrpSpPr>
      <p:grpSpPr>
        <a:xfrm>
          <a:off x="0" y="0"/>
          <a: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4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slide" type="title">
  <p:cSld name="TITLE">
    <p:bg>
      <p:bgPr>
        <a:blipFill>
          <a:blip r:embed="rId1">
            <a:alphaModFix/>
          </a:blip>
          <a:stretch>
            <a:fillRect/>
          </a:stretch>
        </a:blipFill>
        <a:effectLst/>
      </p:bgPr>
    </p:bg>
    <p:spTree>
      <p:nvGrpSpPr>
        <p:cNvPr id="1" name="Shape 9"/>
        <p:cNvGrpSpPr/>
        <p:nvPr/>
      </p:nvGrpSpPr>
      <p:grpSpPr>
        <a:xfrm>
          <a:off x="0" y="0"/>
          <a: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ct val="0"/>
              </a:spcBef>
              <a:spcAft>
                <a:spcPct val="0"/>
              </a:spcAft>
              <a:buClr>
                <a:schemeClr val="lt1"/>
              </a:buClr>
              <a:buSzPts val="3300"/>
              <a:buNone/>
              <a:defRPr sz="3300" b="1">
                <a:solidFill>
                  <a:schemeClr val="lt1"/>
                </a:solidFill>
              </a:defRPr>
            </a:lvl1pPr>
            <a:lvl2pPr lvl="1" algn="ctr">
              <a:spcBef>
                <a:spcPct val="0"/>
              </a:spcBef>
              <a:spcAft>
                <a:spcPct val="0"/>
              </a:spcAft>
              <a:buClr>
                <a:schemeClr val="lt1"/>
              </a:buClr>
              <a:buSzPts val="3300"/>
              <a:buNone/>
              <a:defRPr sz="3300" b="1">
                <a:solidFill>
                  <a:schemeClr val="lt1"/>
                </a:solidFill>
              </a:defRPr>
            </a:lvl2pPr>
            <a:lvl3pPr lvl="2" algn="ctr">
              <a:spcBef>
                <a:spcPct val="0"/>
              </a:spcBef>
              <a:spcAft>
                <a:spcPct val="0"/>
              </a:spcAft>
              <a:buClr>
                <a:schemeClr val="lt1"/>
              </a:buClr>
              <a:buSzPts val="3300"/>
              <a:buNone/>
              <a:defRPr sz="3300" b="1">
                <a:solidFill>
                  <a:schemeClr val="lt1"/>
                </a:solidFill>
              </a:defRPr>
            </a:lvl3pPr>
            <a:lvl4pPr lvl="3" algn="ctr">
              <a:spcBef>
                <a:spcPct val="0"/>
              </a:spcBef>
              <a:spcAft>
                <a:spcPct val="0"/>
              </a:spcAft>
              <a:buClr>
                <a:schemeClr val="lt1"/>
              </a:buClr>
              <a:buSzPts val="3300"/>
              <a:buNone/>
              <a:defRPr sz="3300" b="1">
                <a:solidFill>
                  <a:schemeClr val="lt1"/>
                </a:solidFill>
              </a:defRPr>
            </a:lvl4pPr>
            <a:lvl5pPr lvl="4" algn="ctr">
              <a:spcBef>
                <a:spcPct val="0"/>
              </a:spcBef>
              <a:spcAft>
                <a:spcPct val="0"/>
              </a:spcAft>
              <a:buClr>
                <a:schemeClr val="lt1"/>
              </a:buClr>
              <a:buSzPts val="3300"/>
              <a:buNone/>
              <a:defRPr sz="3300" b="1">
                <a:solidFill>
                  <a:schemeClr val="lt1"/>
                </a:solidFill>
              </a:defRPr>
            </a:lvl5pPr>
            <a:lvl6pPr lvl="5" algn="ctr">
              <a:spcBef>
                <a:spcPct val="0"/>
              </a:spcBef>
              <a:spcAft>
                <a:spcPct val="0"/>
              </a:spcAft>
              <a:buClr>
                <a:schemeClr val="lt1"/>
              </a:buClr>
              <a:buSzPts val="3300"/>
              <a:buNone/>
              <a:defRPr sz="3300" b="1">
                <a:solidFill>
                  <a:schemeClr val="lt1"/>
                </a:solidFill>
              </a:defRPr>
            </a:lvl6pPr>
            <a:lvl7pPr lvl="6" algn="ctr">
              <a:spcBef>
                <a:spcPct val="0"/>
              </a:spcBef>
              <a:spcAft>
                <a:spcPct val="0"/>
              </a:spcAft>
              <a:buClr>
                <a:schemeClr val="lt1"/>
              </a:buClr>
              <a:buSzPts val="3300"/>
              <a:buNone/>
              <a:defRPr sz="3300" b="1">
                <a:solidFill>
                  <a:schemeClr val="lt1"/>
                </a:solidFill>
              </a:defRPr>
            </a:lvl7pPr>
            <a:lvl8pPr lvl="7" algn="ctr">
              <a:spcBef>
                <a:spcPct val="0"/>
              </a:spcBef>
              <a:spcAft>
                <a:spcPct val="0"/>
              </a:spcAft>
              <a:buClr>
                <a:schemeClr val="lt1"/>
              </a:buClr>
              <a:buSzPts val="3300"/>
              <a:buNone/>
              <a:defRPr sz="3300" b="1">
                <a:solidFill>
                  <a:schemeClr val="lt1"/>
                </a:solidFill>
              </a:defRPr>
            </a:lvl8pPr>
            <a:lvl9pPr lvl="8" algn="ctr">
              <a:spcBef>
                <a:spcPct val="0"/>
              </a:spcBef>
              <a:spcAft>
                <a:spcPct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ct val="0"/>
              </a:spcBef>
              <a:spcAft>
                <a:spcPct val="0"/>
              </a:spcAft>
              <a:buClr>
                <a:schemeClr val="dk1"/>
              </a:buClr>
              <a:buSzPts val="1200"/>
              <a:buNone/>
              <a:defRPr sz="1200">
                <a:solidFill>
                  <a:schemeClr val="dk1"/>
                </a:solidFill>
              </a:defRPr>
            </a:lvl1pPr>
            <a:lvl2pPr lvl="1" algn="ctr">
              <a:lnSpc>
                <a:spcPct val="100000"/>
              </a:lnSpc>
              <a:spcBef>
                <a:spcPct val="0"/>
              </a:spcBef>
              <a:spcAft>
                <a:spcPct val="0"/>
              </a:spcAft>
              <a:buClr>
                <a:schemeClr val="dk1"/>
              </a:buClr>
              <a:buSzPts val="1200"/>
              <a:buNone/>
              <a:defRPr sz="1200">
                <a:solidFill>
                  <a:schemeClr val="dk1"/>
                </a:solidFill>
              </a:defRPr>
            </a:lvl2pPr>
            <a:lvl3pPr lvl="2" algn="ctr">
              <a:lnSpc>
                <a:spcPct val="100000"/>
              </a:lnSpc>
              <a:spcBef>
                <a:spcPct val="0"/>
              </a:spcBef>
              <a:spcAft>
                <a:spcPct val="0"/>
              </a:spcAft>
              <a:buClr>
                <a:schemeClr val="dk1"/>
              </a:buClr>
              <a:buSzPts val="1200"/>
              <a:buNone/>
              <a:defRPr sz="1200">
                <a:solidFill>
                  <a:schemeClr val="dk1"/>
                </a:solidFill>
              </a:defRPr>
            </a:lvl3pPr>
            <a:lvl4pPr lvl="3" algn="ctr">
              <a:lnSpc>
                <a:spcPct val="100000"/>
              </a:lnSpc>
              <a:spcBef>
                <a:spcPct val="0"/>
              </a:spcBef>
              <a:spcAft>
                <a:spcPct val="0"/>
              </a:spcAft>
              <a:buClr>
                <a:schemeClr val="dk1"/>
              </a:buClr>
              <a:buSzPts val="1200"/>
              <a:buNone/>
              <a:defRPr sz="1200">
                <a:solidFill>
                  <a:schemeClr val="dk1"/>
                </a:solidFill>
              </a:defRPr>
            </a:lvl4pPr>
            <a:lvl5pPr lvl="4" algn="ctr">
              <a:lnSpc>
                <a:spcPct val="100000"/>
              </a:lnSpc>
              <a:spcBef>
                <a:spcPct val="0"/>
              </a:spcBef>
              <a:spcAft>
                <a:spcPct val="0"/>
              </a:spcAft>
              <a:buClr>
                <a:schemeClr val="dk1"/>
              </a:buClr>
              <a:buSzPts val="1200"/>
              <a:buNone/>
              <a:defRPr sz="1200">
                <a:solidFill>
                  <a:schemeClr val="dk1"/>
                </a:solidFill>
              </a:defRPr>
            </a:lvl5pPr>
            <a:lvl6pPr lvl="5" algn="ctr">
              <a:lnSpc>
                <a:spcPct val="100000"/>
              </a:lnSpc>
              <a:spcBef>
                <a:spcPct val="0"/>
              </a:spcBef>
              <a:spcAft>
                <a:spcPct val="0"/>
              </a:spcAft>
              <a:buClr>
                <a:schemeClr val="dk1"/>
              </a:buClr>
              <a:buSzPts val="1200"/>
              <a:buNone/>
              <a:defRPr sz="1200">
                <a:solidFill>
                  <a:schemeClr val="dk1"/>
                </a:solidFill>
              </a:defRPr>
            </a:lvl6pPr>
            <a:lvl7pPr lvl="6" algn="ctr">
              <a:lnSpc>
                <a:spcPct val="100000"/>
              </a:lnSpc>
              <a:spcBef>
                <a:spcPct val="0"/>
              </a:spcBef>
              <a:spcAft>
                <a:spcPct val="0"/>
              </a:spcAft>
              <a:buClr>
                <a:schemeClr val="dk1"/>
              </a:buClr>
              <a:buSzPts val="1200"/>
              <a:buNone/>
              <a:defRPr sz="1200">
                <a:solidFill>
                  <a:schemeClr val="dk1"/>
                </a:solidFill>
              </a:defRPr>
            </a:lvl7pPr>
            <a:lvl8pPr lvl="7" algn="ctr">
              <a:lnSpc>
                <a:spcPct val="100000"/>
              </a:lnSpc>
              <a:spcBef>
                <a:spcPct val="0"/>
              </a:spcBef>
              <a:spcAft>
                <a:spcPct val="0"/>
              </a:spcAft>
              <a:buClr>
                <a:schemeClr val="dk1"/>
              </a:buClr>
              <a:buSzPts val="1200"/>
              <a:buNone/>
              <a:defRPr sz="1200">
                <a:solidFill>
                  <a:schemeClr val="dk1"/>
                </a:solidFill>
              </a:defRPr>
            </a:lvl8pPr>
            <a:lvl9pPr lvl="8" algn="ctr">
              <a:lnSpc>
                <a:spcPct val="100000"/>
              </a:lnSpc>
              <a:spcBef>
                <a:spcPct val="0"/>
              </a:spcBef>
              <a:spcAft>
                <a:spcPct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4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Section header" type="secHead">
  <p:cSld name="SECTION_HEADER">
    <p:spTree>
      <p:nvGrpSpPr>
        <p:cNvPr id="1" name="Shape 13"/>
        <p:cNvGrpSpPr/>
        <p:nvPr/>
      </p:nvGrpSpPr>
      <p:grpSpPr>
        <a:xfrm>
          <a:off x="0" y="0"/>
          <a: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ct val="0"/>
              </a:spcBef>
              <a:spcAft>
                <a:spcPct val="0"/>
              </a:spcAft>
              <a:buSzPts val="3600"/>
              <a:buNone/>
              <a:defRPr sz="3600"/>
            </a:lvl1pPr>
            <a:lvl2pPr lvl="1" algn="ctr">
              <a:spcBef>
                <a:spcPct val="0"/>
              </a:spcBef>
              <a:spcAft>
                <a:spcPct val="0"/>
              </a:spcAft>
              <a:buSzPts val="3600"/>
              <a:buNone/>
              <a:defRPr sz="3600"/>
            </a:lvl2pPr>
            <a:lvl3pPr lvl="2" algn="ctr">
              <a:spcBef>
                <a:spcPct val="0"/>
              </a:spcBef>
              <a:spcAft>
                <a:spcPct val="0"/>
              </a:spcAft>
              <a:buSzPts val="3600"/>
              <a:buNone/>
              <a:defRPr sz="3600"/>
            </a:lvl3pPr>
            <a:lvl4pPr lvl="3" algn="ctr">
              <a:spcBef>
                <a:spcPct val="0"/>
              </a:spcBef>
              <a:spcAft>
                <a:spcPct val="0"/>
              </a:spcAft>
              <a:buSzPts val="3600"/>
              <a:buNone/>
              <a:defRPr sz="3600"/>
            </a:lvl4pPr>
            <a:lvl5pPr lvl="4" algn="ctr">
              <a:spcBef>
                <a:spcPct val="0"/>
              </a:spcBef>
              <a:spcAft>
                <a:spcPct val="0"/>
              </a:spcAft>
              <a:buSzPts val="3600"/>
              <a:buNone/>
              <a:defRPr sz="3600"/>
            </a:lvl5pPr>
            <a:lvl6pPr lvl="5" algn="ctr">
              <a:spcBef>
                <a:spcPct val="0"/>
              </a:spcBef>
              <a:spcAft>
                <a:spcPct val="0"/>
              </a:spcAft>
              <a:buSzPts val="3600"/>
              <a:buNone/>
              <a:defRPr sz="3600"/>
            </a:lvl6pPr>
            <a:lvl7pPr lvl="6" algn="ctr">
              <a:spcBef>
                <a:spcPct val="0"/>
              </a:spcBef>
              <a:spcAft>
                <a:spcPct val="0"/>
              </a:spcAft>
              <a:buSzPts val="3600"/>
              <a:buNone/>
              <a:defRPr sz="3600"/>
            </a:lvl7pPr>
            <a:lvl8pPr lvl="7" algn="ctr">
              <a:spcBef>
                <a:spcPct val="0"/>
              </a:spcBef>
              <a:spcAft>
                <a:spcPct val="0"/>
              </a:spcAft>
              <a:buSzPts val="3600"/>
              <a:buNone/>
              <a:defRPr sz="3600"/>
            </a:lvl8pPr>
            <a:lvl9pPr lvl="8" algn="ctr">
              <a:spcBef>
                <a:spcPct val="0"/>
              </a:spcBef>
              <a:spcAft>
                <a:spcPct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4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body" type="tx">
  <p:cSld name="TITLE_AND_BODY">
    <p:bg>
      <p:bgPr>
        <a:blipFill>
          <a:blip r:embed="rId1">
            <a:alphaModFix/>
          </a:blip>
          <a:stretch>
            <a:fillRect/>
          </a:stretch>
        </a:blipFill>
        <a:effectLst/>
      </p:bgPr>
    </p:bg>
    <p:spTree>
      <p:nvGrpSpPr>
        <p:cNvPr id="1" name="Shape 16"/>
        <p:cNvGrpSpPr/>
        <p:nvPr/>
      </p:nvGrpSpPr>
      <p:grpSpPr>
        <a:xfrm>
          <a:off x="0" y="0"/>
          <a: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ct val="0"/>
              </a:spcBef>
              <a:spcAft>
                <a:spcPct val="0"/>
              </a:spcAft>
              <a:buClr>
                <a:schemeClr val="lt1"/>
              </a:buClr>
              <a:buSzPts val="2200"/>
              <a:buNone/>
              <a:defRPr sz="2200">
                <a:solidFill>
                  <a:schemeClr val="lt1"/>
                </a:solidFill>
              </a:defRPr>
            </a:lvl1pPr>
            <a:lvl2pPr lvl="1" algn="ctr">
              <a:spcBef>
                <a:spcPct val="0"/>
              </a:spcBef>
              <a:spcAft>
                <a:spcPct val="0"/>
              </a:spcAft>
              <a:buClr>
                <a:schemeClr val="lt1"/>
              </a:buClr>
              <a:buSzPts val="2200"/>
              <a:buNone/>
              <a:defRPr sz="2200">
                <a:solidFill>
                  <a:schemeClr val="lt1"/>
                </a:solidFill>
              </a:defRPr>
            </a:lvl2pPr>
            <a:lvl3pPr lvl="2" algn="ctr">
              <a:spcBef>
                <a:spcPct val="0"/>
              </a:spcBef>
              <a:spcAft>
                <a:spcPct val="0"/>
              </a:spcAft>
              <a:buClr>
                <a:schemeClr val="lt1"/>
              </a:buClr>
              <a:buSzPts val="2200"/>
              <a:buNone/>
              <a:defRPr sz="2200">
                <a:solidFill>
                  <a:schemeClr val="lt1"/>
                </a:solidFill>
              </a:defRPr>
            </a:lvl3pPr>
            <a:lvl4pPr lvl="3" algn="ctr">
              <a:spcBef>
                <a:spcPct val="0"/>
              </a:spcBef>
              <a:spcAft>
                <a:spcPct val="0"/>
              </a:spcAft>
              <a:buClr>
                <a:schemeClr val="lt1"/>
              </a:buClr>
              <a:buSzPts val="2200"/>
              <a:buNone/>
              <a:defRPr sz="2200">
                <a:solidFill>
                  <a:schemeClr val="lt1"/>
                </a:solidFill>
              </a:defRPr>
            </a:lvl4pPr>
            <a:lvl5pPr lvl="4" algn="ctr">
              <a:spcBef>
                <a:spcPct val="0"/>
              </a:spcBef>
              <a:spcAft>
                <a:spcPct val="0"/>
              </a:spcAft>
              <a:buClr>
                <a:schemeClr val="lt1"/>
              </a:buClr>
              <a:buSzPts val="2200"/>
              <a:buNone/>
              <a:defRPr sz="2200">
                <a:solidFill>
                  <a:schemeClr val="lt1"/>
                </a:solidFill>
              </a:defRPr>
            </a:lvl5pPr>
            <a:lvl6pPr lvl="5" algn="ctr">
              <a:spcBef>
                <a:spcPct val="0"/>
              </a:spcBef>
              <a:spcAft>
                <a:spcPct val="0"/>
              </a:spcAft>
              <a:buClr>
                <a:schemeClr val="lt1"/>
              </a:buClr>
              <a:buSzPts val="2200"/>
              <a:buNone/>
              <a:defRPr sz="2200">
                <a:solidFill>
                  <a:schemeClr val="lt1"/>
                </a:solidFill>
              </a:defRPr>
            </a:lvl6pPr>
            <a:lvl7pPr lvl="6" algn="ctr">
              <a:spcBef>
                <a:spcPct val="0"/>
              </a:spcBef>
              <a:spcAft>
                <a:spcPct val="0"/>
              </a:spcAft>
              <a:buClr>
                <a:schemeClr val="lt1"/>
              </a:buClr>
              <a:buSzPts val="2200"/>
              <a:buNone/>
              <a:defRPr sz="2200">
                <a:solidFill>
                  <a:schemeClr val="lt1"/>
                </a:solidFill>
              </a:defRPr>
            </a:lvl7pPr>
            <a:lvl8pPr lvl="7" algn="ctr">
              <a:spcBef>
                <a:spcPct val="0"/>
              </a:spcBef>
              <a:spcAft>
                <a:spcPct val="0"/>
              </a:spcAft>
              <a:buClr>
                <a:schemeClr val="lt1"/>
              </a:buClr>
              <a:buSzPts val="2200"/>
              <a:buNone/>
              <a:defRPr sz="2200">
                <a:solidFill>
                  <a:schemeClr val="lt1"/>
                </a:solidFill>
              </a:defRPr>
            </a:lvl8pPr>
            <a:lvl9pPr lvl="8" algn="ctr">
              <a:spcBef>
                <a:spcPct val="0"/>
              </a:spcBef>
              <a:spcAft>
                <a:spcPct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ct val="0"/>
              </a:spcBef>
              <a:spcAft>
                <a:spcPct val="0"/>
              </a:spcAft>
              <a:buSzPts val="1800"/>
              <a:buChar char="●"/>
              <a:defRPr/>
            </a:lvl1pPr>
            <a:lvl2pPr marL="914400" lvl="1" indent="-317500">
              <a:spcBef>
                <a:spcPct val="0"/>
              </a:spcBef>
              <a:spcAft>
                <a:spcPct val="0"/>
              </a:spcAft>
              <a:buSzPts val="1400"/>
              <a:buChar char="○"/>
              <a:defRPr/>
            </a:lvl2pPr>
            <a:lvl3pPr marL="1371600" lvl="2" indent="-317500">
              <a:spcBef>
                <a:spcPct val="0"/>
              </a:spcBef>
              <a:spcAft>
                <a:spcPct val="0"/>
              </a:spcAft>
              <a:buSzPts val="1400"/>
              <a:buChar char="■"/>
              <a:defRPr/>
            </a:lvl3pPr>
            <a:lvl4pPr marL="1828800" lvl="3" indent="-317500">
              <a:spcBef>
                <a:spcPct val="0"/>
              </a:spcBef>
              <a:spcAft>
                <a:spcPct val="0"/>
              </a:spcAft>
              <a:buSzPts val="1400"/>
              <a:buChar char="●"/>
              <a:defRPr/>
            </a:lvl4pPr>
            <a:lvl5pPr marL="2286000" lvl="4" indent="-317500">
              <a:spcBef>
                <a:spcPct val="0"/>
              </a:spcBef>
              <a:spcAft>
                <a:spcPct val="0"/>
              </a:spcAft>
              <a:buSzPts val="1400"/>
              <a:buChar char="○"/>
              <a:defRPr/>
            </a:lvl5pPr>
            <a:lvl6pPr marL="2743200" lvl="5" indent="-317500">
              <a:spcBef>
                <a:spcPct val="0"/>
              </a:spcBef>
              <a:spcAft>
                <a:spcPct val="0"/>
              </a:spcAft>
              <a:buSzPts val="1400"/>
              <a:buChar char="■"/>
              <a:defRPr/>
            </a:lvl6pPr>
            <a:lvl7pPr marL="3200400" lvl="6" indent="-317500">
              <a:spcBef>
                <a:spcPct val="0"/>
              </a:spcBef>
              <a:spcAft>
                <a:spcPct val="0"/>
              </a:spcAft>
              <a:buSzPts val="1400"/>
              <a:buChar char="●"/>
              <a:defRPr/>
            </a:lvl7pPr>
            <a:lvl8pPr marL="3657600" lvl="7" indent="-317500">
              <a:spcBef>
                <a:spcPct val="0"/>
              </a:spcBef>
              <a:spcAft>
                <a:spcPct val="0"/>
              </a:spcAft>
              <a:buSzPts val="1400"/>
              <a:buChar char="○"/>
              <a:defRPr/>
            </a:lvl8pPr>
            <a:lvl9pPr marL="4114800" lvl="8" indent="-317500">
              <a:spcBef>
                <a:spcPct val="0"/>
              </a:spcBef>
              <a:spcAft>
                <a:spcPct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4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and two columns" type="twoColTx">
  <p:cSld name="TITLE_AND_TWO_COLUMNS">
    <p:spTree>
      <p:nvGrpSpPr>
        <p:cNvPr id="1" name="Shape 20"/>
        <p:cNvGrpSpPr/>
        <p:nvPr/>
      </p:nvGrpSpPr>
      <p:grpSpPr>
        <a:xfrm>
          <a:off x="0" y="0"/>
          <a: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ct val="0"/>
              </a:spcBef>
              <a:spcAft>
                <a:spcPct val="0"/>
              </a:spcAft>
              <a:buSzPts val="2800"/>
              <a:buNone/>
              <a:defRPr/>
            </a:lvl1pPr>
            <a:lvl2pPr lvl="1">
              <a:spcBef>
                <a:spcPct val="0"/>
              </a:spcBef>
              <a:spcAft>
                <a:spcPct val="0"/>
              </a:spcAft>
              <a:buSzPts val="2800"/>
              <a:buNone/>
              <a:defRPr/>
            </a:lvl2pPr>
            <a:lvl3pPr lvl="2">
              <a:spcBef>
                <a:spcPct val="0"/>
              </a:spcBef>
              <a:spcAft>
                <a:spcPct val="0"/>
              </a:spcAft>
              <a:buSzPts val="2800"/>
              <a:buNone/>
              <a:defRPr/>
            </a:lvl3pPr>
            <a:lvl4pPr lvl="3">
              <a:spcBef>
                <a:spcPct val="0"/>
              </a:spcBef>
              <a:spcAft>
                <a:spcPct val="0"/>
              </a:spcAft>
              <a:buSzPts val="2800"/>
              <a:buNone/>
              <a:defRPr/>
            </a:lvl4pPr>
            <a:lvl5pPr lvl="4">
              <a:spcBef>
                <a:spcPct val="0"/>
              </a:spcBef>
              <a:spcAft>
                <a:spcPct val="0"/>
              </a:spcAft>
              <a:buSzPts val="2800"/>
              <a:buNone/>
              <a:defRPr/>
            </a:lvl5pPr>
            <a:lvl6pPr lvl="5">
              <a:spcBef>
                <a:spcPct val="0"/>
              </a:spcBef>
              <a:spcAft>
                <a:spcPct val="0"/>
              </a:spcAft>
              <a:buSzPts val="2800"/>
              <a:buNone/>
              <a:defRPr/>
            </a:lvl6pPr>
            <a:lvl7pPr lvl="6">
              <a:spcBef>
                <a:spcPct val="0"/>
              </a:spcBef>
              <a:spcAft>
                <a:spcPct val="0"/>
              </a:spcAft>
              <a:buSzPts val="2800"/>
              <a:buNone/>
              <a:defRPr/>
            </a:lvl7pPr>
            <a:lvl8pPr lvl="7">
              <a:spcBef>
                <a:spcPct val="0"/>
              </a:spcBef>
              <a:spcAft>
                <a:spcPct val="0"/>
              </a:spcAft>
              <a:buSzPts val="2800"/>
              <a:buNone/>
              <a:defRPr/>
            </a:lvl8pPr>
            <a:lvl9pPr lvl="8">
              <a:spcBef>
                <a:spcPct val="0"/>
              </a:spcBef>
              <a:spcAft>
                <a:spcPct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ct val="0"/>
              </a:spcBef>
              <a:spcAft>
                <a:spcPct val="0"/>
              </a:spcAft>
              <a:buSzPts val="1400"/>
              <a:buChar char="●"/>
              <a:defRPr sz="1400"/>
            </a:lvl1pPr>
            <a:lvl2pPr marL="914400" lvl="1" indent="-304800">
              <a:spcBef>
                <a:spcPct val="0"/>
              </a:spcBef>
              <a:spcAft>
                <a:spcPct val="0"/>
              </a:spcAft>
              <a:buSzPts val="1200"/>
              <a:buChar char="○"/>
              <a:defRPr sz="1200"/>
            </a:lvl2pPr>
            <a:lvl3pPr marL="1371600" lvl="2" indent="-304800">
              <a:spcBef>
                <a:spcPct val="0"/>
              </a:spcBef>
              <a:spcAft>
                <a:spcPct val="0"/>
              </a:spcAft>
              <a:buSzPts val="1200"/>
              <a:buChar char="■"/>
              <a:defRPr sz="1200"/>
            </a:lvl3pPr>
            <a:lvl4pPr marL="1828800" lvl="3" indent="-304800">
              <a:spcBef>
                <a:spcPct val="0"/>
              </a:spcBef>
              <a:spcAft>
                <a:spcPct val="0"/>
              </a:spcAft>
              <a:buSzPts val="1200"/>
              <a:buChar char="●"/>
              <a:defRPr sz="1200"/>
            </a:lvl4pPr>
            <a:lvl5pPr marL="2286000" lvl="4" indent="-304800">
              <a:spcBef>
                <a:spcPct val="0"/>
              </a:spcBef>
              <a:spcAft>
                <a:spcPct val="0"/>
              </a:spcAft>
              <a:buSzPts val="1200"/>
              <a:buChar char="○"/>
              <a:defRPr sz="1200"/>
            </a:lvl5pPr>
            <a:lvl6pPr marL="2743200" lvl="5" indent="-304800">
              <a:spcBef>
                <a:spcPct val="0"/>
              </a:spcBef>
              <a:spcAft>
                <a:spcPct val="0"/>
              </a:spcAft>
              <a:buSzPts val="1200"/>
              <a:buChar char="■"/>
              <a:defRPr sz="1200"/>
            </a:lvl6pPr>
            <a:lvl7pPr marL="3200400" lvl="6" indent="-304800">
              <a:spcBef>
                <a:spcPct val="0"/>
              </a:spcBef>
              <a:spcAft>
                <a:spcPct val="0"/>
              </a:spcAft>
              <a:buSzPts val="1200"/>
              <a:buChar char="●"/>
              <a:defRPr sz="1200"/>
            </a:lvl7pPr>
            <a:lvl8pPr marL="3657600" lvl="7" indent="-304800">
              <a:spcBef>
                <a:spcPct val="0"/>
              </a:spcBef>
              <a:spcAft>
                <a:spcPct val="0"/>
              </a:spcAft>
              <a:buSzPts val="1200"/>
              <a:buChar char="○"/>
              <a:defRPr sz="1200"/>
            </a:lvl8pPr>
            <a:lvl9pPr marL="4114800" lvl="8" indent="-304800">
              <a:spcBef>
                <a:spcPct val="0"/>
              </a:spcBef>
              <a:spcAft>
                <a:spcPct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ct val="0"/>
              </a:spcBef>
              <a:spcAft>
                <a:spcPct val="0"/>
              </a:spcAft>
              <a:buSzPts val="1400"/>
              <a:buChar char="●"/>
              <a:defRPr sz="1400"/>
            </a:lvl1pPr>
            <a:lvl2pPr marL="914400" lvl="1" indent="-304800">
              <a:spcBef>
                <a:spcPct val="0"/>
              </a:spcBef>
              <a:spcAft>
                <a:spcPct val="0"/>
              </a:spcAft>
              <a:buSzPts val="1200"/>
              <a:buChar char="○"/>
              <a:defRPr sz="1200"/>
            </a:lvl2pPr>
            <a:lvl3pPr marL="1371600" lvl="2" indent="-304800">
              <a:spcBef>
                <a:spcPct val="0"/>
              </a:spcBef>
              <a:spcAft>
                <a:spcPct val="0"/>
              </a:spcAft>
              <a:buSzPts val="1200"/>
              <a:buChar char="■"/>
              <a:defRPr sz="1200"/>
            </a:lvl3pPr>
            <a:lvl4pPr marL="1828800" lvl="3" indent="-304800">
              <a:spcBef>
                <a:spcPct val="0"/>
              </a:spcBef>
              <a:spcAft>
                <a:spcPct val="0"/>
              </a:spcAft>
              <a:buSzPts val="1200"/>
              <a:buChar char="●"/>
              <a:defRPr sz="1200"/>
            </a:lvl4pPr>
            <a:lvl5pPr marL="2286000" lvl="4" indent="-304800">
              <a:spcBef>
                <a:spcPct val="0"/>
              </a:spcBef>
              <a:spcAft>
                <a:spcPct val="0"/>
              </a:spcAft>
              <a:buSzPts val="1200"/>
              <a:buChar char="○"/>
              <a:defRPr sz="1200"/>
            </a:lvl5pPr>
            <a:lvl6pPr marL="2743200" lvl="5" indent="-304800">
              <a:spcBef>
                <a:spcPct val="0"/>
              </a:spcBef>
              <a:spcAft>
                <a:spcPct val="0"/>
              </a:spcAft>
              <a:buSzPts val="1200"/>
              <a:buChar char="■"/>
              <a:defRPr sz="1200"/>
            </a:lvl6pPr>
            <a:lvl7pPr marL="3200400" lvl="6" indent="-304800">
              <a:spcBef>
                <a:spcPct val="0"/>
              </a:spcBef>
              <a:spcAft>
                <a:spcPct val="0"/>
              </a:spcAft>
              <a:buSzPts val="1200"/>
              <a:buChar char="●"/>
              <a:defRPr sz="1200"/>
            </a:lvl7pPr>
            <a:lvl8pPr marL="3657600" lvl="7" indent="-304800">
              <a:spcBef>
                <a:spcPct val="0"/>
              </a:spcBef>
              <a:spcAft>
                <a:spcPct val="0"/>
              </a:spcAft>
              <a:buSzPts val="1200"/>
              <a:buChar char="○"/>
              <a:defRPr sz="1200"/>
            </a:lvl8pPr>
            <a:lvl9pPr marL="4114800" lvl="8" indent="-304800">
              <a:spcBef>
                <a:spcPct val="0"/>
              </a:spcBef>
              <a:spcAft>
                <a:spcPct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4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only" type="titleOnly">
  <p:cSld name="TITLE_ONLY">
    <p:spTree>
      <p:nvGrpSpPr>
        <p:cNvPr id="1" name="Shape 25"/>
        <p:cNvGrpSpPr/>
        <p:nvPr/>
      </p:nvGrpSpPr>
      <p:grpSpPr>
        <a:xfrm>
          <a:off x="0" y="0"/>
          <a: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ct val="0"/>
              </a:spcBef>
              <a:spcAft>
                <a:spcPct val="0"/>
              </a:spcAft>
              <a:buSzPts val="2800"/>
              <a:buNone/>
              <a:defRPr/>
            </a:lvl1pPr>
            <a:lvl2pPr lvl="1">
              <a:spcBef>
                <a:spcPct val="0"/>
              </a:spcBef>
              <a:spcAft>
                <a:spcPct val="0"/>
              </a:spcAft>
              <a:buSzPts val="2800"/>
              <a:buNone/>
              <a:defRPr/>
            </a:lvl2pPr>
            <a:lvl3pPr lvl="2">
              <a:spcBef>
                <a:spcPct val="0"/>
              </a:spcBef>
              <a:spcAft>
                <a:spcPct val="0"/>
              </a:spcAft>
              <a:buSzPts val="2800"/>
              <a:buNone/>
              <a:defRPr/>
            </a:lvl3pPr>
            <a:lvl4pPr lvl="3">
              <a:spcBef>
                <a:spcPct val="0"/>
              </a:spcBef>
              <a:spcAft>
                <a:spcPct val="0"/>
              </a:spcAft>
              <a:buSzPts val="2800"/>
              <a:buNone/>
              <a:defRPr/>
            </a:lvl4pPr>
            <a:lvl5pPr lvl="4">
              <a:spcBef>
                <a:spcPct val="0"/>
              </a:spcBef>
              <a:spcAft>
                <a:spcPct val="0"/>
              </a:spcAft>
              <a:buSzPts val="2800"/>
              <a:buNone/>
              <a:defRPr/>
            </a:lvl5pPr>
            <a:lvl6pPr lvl="5">
              <a:spcBef>
                <a:spcPct val="0"/>
              </a:spcBef>
              <a:spcAft>
                <a:spcPct val="0"/>
              </a:spcAft>
              <a:buSzPts val="2800"/>
              <a:buNone/>
              <a:defRPr/>
            </a:lvl6pPr>
            <a:lvl7pPr lvl="6">
              <a:spcBef>
                <a:spcPct val="0"/>
              </a:spcBef>
              <a:spcAft>
                <a:spcPct val="0"/>
              </a:spcAft>
              <a:buSzPts val="2800"/>
              <a:buNone/>
              <a:defRPr/>
            </a:lvl7pPr>
            <a:lvl8pPr lvl="7">
              <a:spcBef>
                <a:spcPct val="0"/>
              </a:spcBef>
              <a:spcAft>
                <a:spcPct val="0"/>
              </a:spcAft>
              <a:buSzPts val="2800"/>
              <a:buNone/>
              <a:defRPr/>
            </a:lvl8pPr>
            <a:lvl9pPr lvl="8">
              <a:spcBef>
                <a:spcPct val="0"/>
              </a:spcBef>
              <a:spcAft>
                <a:spcPct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Title only" type="titleOnly">
  <p:cSld name="TITLE_ONLY">
    <p:spTree>
      <p:nvGrpSpPr>
        <p:cNvPr id="1" name="Shape 25"/>
        <p:cNvGrpSpPr/>
        <p:nvPr/>
      </p:nvGrpSpPr>
      <p:grpSpPr>
        <a:xfrm>
          <a:off x="0" y="0"/>
          <a: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ct val="0"/>
              </a:spcBef>
              <a:spcAft>
                <a:spcPct val="0"/>
              </a:spcAft>
              <a:buSzPts val="2800"/>
              <a:buNone/>
              <a:defRPr/>
            </a:lvl1pPr>
            <a:lvl2pPr lvl="1">
              <a:spcBef>
                <a:spcPct val="0"/>
              </a:spcBef>
              <a:spcAft>
                <a:spcPct val="0"/>
              </a:spcAft>
              <a:buSzPts val="2800"/>
              <a:buNone/>
              <a:defRPr/>
            </a:lvl2pPr>
            <a:lvl3pPr lvl="2">
              <a:spcBef>
                <a:spcPct val="0"/>
              </a:spcBef>
              <a:spcAft>
                <a:spcPct val="0"/>
              </a:spcAft>
              <a:buSzPts val="2800"/>
              <a:buNone/>
              <a:defRPr/>
            </a:lvl3pPr>
            <a:lvl4pPr lvl="3">
              <a:spcBef>
                <a:spcPct val="0"/>
              </a:spcBef>
              <a:spcAft>
                <a:spcPct val="0"/>
              </a:spcAft>
              <a:buSzPts val="2800"/>
              <a:buNone/>
              <a:defRPr/>
            </a:lvl4pPr>
            <a:lvl5pPr lvl="4">
              <a:spcBef>
                <a:spcPct val="0"/>
              </a:spcBef>
              <a:spcAft>
                <a:spcPct val="0"/>
              </a:spcAft>
              <a:buSzPts val="2800"/>
              <a:buNone/>
              <a:defRPr/>
            </a:lvl5pPr>
            <a:lvl6pPr lvl="5">
              <a:spcBef>
                <a:spcPct val="0"/>
              </a:spcBef>
              <a:spcAft>
                <a:spcPct val="0"/>
              </a:spcAft>
              <a:buSzPts val="2800"/>
              <a:buNone/>
              <a:defRPr/>
            </a:lvl6pPr>
            <a:lvl7pPr lvl="6">
              <a:spcBef>
                <a:spcPct val="0"/>
              </a:spcBef>
              <a:spcAft>
                <a:spcPct val="0"/>
              </a:spcAft>
              <a:buSzPts val="2800"/>
              <a:buNone/>
              <a:defRPr/>
            </a:lvl7pPr>
            <a:lvl8pPr lvl="7">
              <a:spcBef>
                <a:spcPct val="0"/>
              </a:spcBef>
              <a:spcAft>
                <a:spcPct val="0"/>
              </a:spcAft>
              <a:buSzPts val="2800"/>
              <a:buNone/>
              <a:defRPr/>
            </a:lvl8pPr>
            <a:lvl9pPr lvl="8">
              <a:spcBef>
                <a:spcPct val="0"/>
              </a:spcBef>
              <a:spcAft>
                <a:spcPct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5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One column text">
  <p:cSld name="ONE_COLUMN_TEXT">
    <p:spTree>
      <p:nvGrpSpPr>
        <p:cNvPr id="1" name="Shape 28"/>
        <p:cNvGrpSpPr/>
        <p:nvPr/>
      </p:nvGrpSpPr>
      <p:grpSpPr>
        <a:xfrm>
          <a:off x="0" y="0"/>
          <a: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ct val="0"/>
              </a:spcBef>
              <a:spcAft>
                <a:spcPct val="0"/>
              </a:spcAft>
              <a:buSzPts val="2400"/>
              <a:buNone/>
              <a:defRPr sz="2400"/>
            </a:lvl1pPr>
            <a:lvl2pPr lvl="1">
              <a:spcBef>
                <a:spcPct val="0"/>
              </a:spcBef>
              <a:spcAft>
                <a:spcPct val="0"/>
              </a:spcAft>
              <a:buSzPts val="2400"/>
              <a:buNone/>
              <a:defRPr sz="2400"/>
            </a:lvl2pPr>
            <a:lvl3pPr lvl="2">
              <a:spcBef>
                <a:spcPct val="0"/>
              </a:spcBef>
              <a:spcAft>
                <a:spcPct val="0"/>
              </a:spcAft>
              <a:buSzPts val="2400"/>
              <a:buNone/>
              <a:defRPr sz="2400"/>
            </a:lvl3pPr>
            <a:lvl4pPr lvl="3">
              <a:spcBef>
                <a:spcPct val="0"/>
              </a:spcBef>
              <a:spcAft>
                <a:spcPct val="0"/>
              </a:spcAft>
              <a:buSzPts val="2400"/>
              <a:buNone/>
              <a:defRPr sz="2400"/>
            </a:lvl4pPr>
            <a:lvl5pPr lvl="4">
              <a:spcBef>
                <a:spcPct val="0"/>
              </a:spcBef>
              <a:spcAft>
                <a:spcPct val="0"/>
              </a:spcAft>
              <a:buSzPts val="2400"/>
              <a:buNone/>
              <a:defRPr sz="2400"/>
            </a:lvl5pPr>
            <a:lvl6pPr lvl="5">
              <a:spcBef>
                <a:spcPct val="0"/>
              </a:spcBef>
              <a:spcAft>
                <a:spcPct val="0"/>
              </a:spcAft>
              <a:buSzPts val="2400"/>
              <a:buNone/>
              <a:defRPr sz="2400"/>
            </a:lvl6pPr>
            <a:lvl7pPr lvl="6">
              <a:spcBef>
                <a:spcPct val="0"/>
              </a:spcBef>
              <a:spcAft>
                <a:spcPct val="0"/>
              </a:spcAft>
              <a:buSzPts val="2400"/>
              <a:buNone/>
              <a:defRPr sz="2400"/>
            </a:lvl7pPr>
            <a:lvl8pPr lvl="7">
              <a:spcBef>
                <a:spcPct val="0"/>
              </a:spcBef>
              <a:spcAft>
                <a:spcPct val="0"/>
              </a:spcAft>
              <a:buSzPts val="2400"/>
              <a:buNone/>
              <a:defRPr sz="2400"/>
            </a:lvl8pPr>
            <a:lvl9pPr lvl="8">
              <a:spcBef>
                <a:spcPct val="0"/>
              </a:spcBef>
              <a:spcAft>
                <a:spcPct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ct val="0"/>
              </a:spcBef>
              <a:spcAft>
                <a:spcPct val="0"/>
              </a:spcAft>
              <a:buSzPts val="1200"/>
              <a:buChar char="●"/>
              <a:defRPr sz="1200"/>
            </a:lvl1pPr>
            <a:lvl2pPr marL="914400" lvl="1" indent="-304800">
              <a:spcBef>
                <a:spcPct val="0"/>
              </a:spcBef>
              <a:spcAft>
                <a:spcPct val="0"/>
              </a:spcAft>
              <a:buSzPts val="1200"/>
              <a:buChar char="○"/>
              <a:defRPr sz="1200"/>
            </a:lvl2pPr>
            <a:lvl3pPr marL="1371600" lvl="2" indent="-304800">
              <a:spcBef>
                <a:spcPct val="0"/>
              </a:spcBef>
              <a:spcAft>
                <a:spcPct val="0"/>
              </a:spcAft>
              <a:buSzPts val="1200"/>
              <a:buChar char="■"/>
              <a:defRPr sz="1200"/>
            </a:lvl3pPr>
            <a:lvl4pPr marL="1828800" lvl="3" indent="-304800">
              <a:spcBef>
                <a:spcPct val="0"/>
              </a:spcBef>
              <a:spcAft>
                <a:spcPct val="0"/>
              </a:spcAft>
              <a:buSzPts val="1200"/>
              <a:buChar char="●"/>
              <a:defRPr sz="1200"/>
            </a:lvl4pPr>
            <a:lvl5pPr marL="2286000" lvl="4" indent="-304800">
              <a:spcBef>
                <a:spcPct val="0"/>
              </a:spcBef>
              <a:spcAft>
                <a:spcPct val="0"/>
              </a:spcAft>
              <a:buSzPts val="1200"/>
              <a:buChar char="○"/>
              <a:defRPr sz="1200"/>
            </a:lvl5pPr>
            <a:lvl6pPr marL="2743200" lvl="5" indent="-304800">
              <a:spcBef>
                <a:spcPct val="0"/>
              </a:spcBef>
              <a:spcAft>
                <a:spcPct val="0"/>
              </a:spcAft>
              <a:buSzPts val="1200"/>
              <a:buChar char="■"/>
              <a:defRPr sz="1200"/>
            </a:lvl6pPr>
            <a:lvl7pPr marL="3200400" lvl="6" indent="-304800">
              <a:spcBef>
                <a:spcPct val="0"/>
              </a:spcBef>
              <a:spcAft>
                <a:spcPct val="0"/>
              </a:spcAft>
              <a:buSzPts val="1200"/>
              <a:buChar char="●"/>
              <a:defRPr sz="1200"/>
            </a:lvl7pPr>
            <a:lvl8pPr marL="3657600" lvl="7" indent="-304800">
              <a:spcBef>
                <a:spcPct val="0"/>
              </a:spcBef>
              <a:spcAft>
                <a:spcPct val="0"/>
              </a:spcAft>
              <a:buSzPts val="1200"/>
              <a:buChar char="○"/>
              <a:defRPr sz="1200"/>
            </a:lvl8pPr>
            <a:lvl9pPr marL="4114800" lvl="8" indent="-304800">
              <a:spcBef>
                <a:spcPct val="0"/>
              </a:spcBef>
              <a:spcAft>
                <a:spcPct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5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Main point">
  <p:cSld name="MAIN_POINT">
    <p:spTree>
      <p:nvGrpSpPr>
        <p:cNvPr id="1" name="Shape 32"/>
        <p:cNvGrpSpPr/>
        <p:nvPr/>
      </p:nvGrpSpPr>
      <p:grpSpPr>
        <a:xfrm>
          <a:off x="0" y="0"/>
          <a: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ct val="0"/>
              </a:spcBef>
              <a:spcAft>
                <a:spcPct val="0"/>
              </a:spcAft>
              <a:buSzPts val="4800"/>
              <a:buNone/>
              <a:defRPr sz="4800"/>
            </a:lvl1pPr>
            <a:lvl2pPr lvl="1">
              <a:spcBef>
                <a:spcPct val="0"/>
              </a:spcBef>
              <a:spcAft>
                <a:spcPct val="0"/>
              </a:spcAft>
              <a:buSzPts val="4800"/>
              <a:buNone/>
              <a:defRPr sz="4800"/>
            </a:lvl2pPr>
            <a:lvl3pPr lvl="2">
              <a:spcBef>
                <a:spcPct val="0"/>
              </a:spcBef>
              <a:spcAft>
                <a:spcPct val="0"/>
              </a:spcAft>
              <a:buSzPts val="4800"/>
              <a:buNone/>
              <a:defRPr sz="4800"/>
            </a:lvl3pPr>
            <a:lvl4pPr lvl="3">
              <a:spcBef>
                <a:spcPct val="0"/>
              </a:spcBef>
              <a:spcAft>
                <a:spcPct val="0"/>
              </a:spcAft>
              <a:buSzPts val="4800"/>
              <a:buNone/>
              <a:defRPr sz="4800"/>
            </a:lvl4pPr>
            <a:lvl5pPr lvl="4">
              <a:spcBef>
                <a:spcPct val="0"/>
              </a:spcBef>
              <a:spcAft>
                <a:spcPct val="0"/>
              </a:spcAft>
              <a:buSzPts val="4800"/>
              <a:buNone/>
              <a:defRPr sz="4800"/>
            </a:lvl5pPr>
            <a:lvl6pPr lvl="5">
              <a:spcBef>
                <a:spcPct val="0"/>
              </a:spcBef>
              <a:spcAft>
                <a:spcPct val="0"/>
              </a:spcAft>
              <a:buSzPts val="4800"/>
              <a:buNone/>
              <a:defRPr sz="4800"/>
            </a:lvl6pPr>
            <a:lvl7pPr lvl="6">
              <a:spcBef>
                <a:spcPct val="0"/>
              </a:spcBef>
              <a:spcAft>
                <a:spcPct val="0"/>
              </a:spcAft>
              <a:buSzPts val="4800"/>
              <a:buNone/>
              <a:defRPr sz="4800"/>
            </a:lvl7pPr>
            <a:lvl8pPr lvl="7">
              <a:spcBef>
                <a:spcPct val="0"/>
              </a:spcBef>
              <a:spcAft>
                <a:spcPct val="0"/>
              </a:spcAft>
              <a:buSzPts val="4800"/>
              <a:buNone/>
              <a:defRPr sz="4800"/>
            </a:lvl8pPr>
            <a:lvl9pPr lvl="8">
              <a:spcBef>
                <a:spcPct val="0"/>
              </a:spcBef>
              <a:spcAft>
                <a:spcPct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5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Section title and description">
  <p:cSld name="SECTION_TITLE_AND_DESCRIPTION">
    <p:spTree>
      <p:nvGrpSpPr>
        <p:cNvPr id="1" name="Shape 35"/>
        <p:cNvGrpSpPr/>
        <p:nvPr/>
      </p:nvGrpSpPr>
      <p:grpSpPr>
        <a:xfrm>
          <a:off x="0" y="0"/>
          <a: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ct val="0"/>
              </a:spcBef>
              <a:spcAft>
                <a:spcPct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ct val="0"/>
              </a:spcBef>
              <a:spcAft>
                <a:spcPct val="0"/>
              </a:spcAft>
              <a:buSzPts val="4200"/>
              <a:buNone/>
              <a:defRPr sz="4200"/>
            </a:lvl1pPr>
            <a:lvl2pPr lvl="1" algn="ctr">
              <a:spcBef>
                <a:spcPct val="0"/>
              </a:spcBef>
              <a:spcAft>
                <a:spcPct val="0"/>
              </a:spcAft>
              <a:buSzPts val="4200"/>
              <a:buNone/>
              <a:defRPr sz="4200"/>
            </a:lvl2pPr>
            <a:lvl3pPr lvl="2" algn="ctr">
              <a:spcBef>
                <a:spcPct val="0"/>
              </a:spcBef>
              <a:spcAft>
                <a:spcPct val="0"/>
              </a:spcAft>
              <a:buSzPts val="4200"/>
              <a:buNone/>
              <a:defRPr sz="4200"/>
            </a:lvl3pPr>
            <a:lvl4pPr lvl="3" algn="ctr">
              <a:spcBef>
                <a:spcPct val="0"/>
              </a:spcBef>
              <a:spcAft>
                <a:spcPct val="0"/>
              </a:spcAft>
              <a:buSzPts val="4200"/>
              <a:buNone/>
              <a:defRPr sz="4200"/>
            </a:lvl4pPr>
            <a:lvl5pPr lvl="4" algn="ctr">
              <a:spcBef>
                <a:spcPct val="0"/>
              </a:spcBef>
              <a:spcAft>
                <a:spcPct val="0"/>
              </a:spcAft>
              <a:buSzPts val="4200"/>
              <a:buNone/>
              <a:defRPr sz="4200"/>
            </a:lvl5pPr>
            <a:lvl6pPr lvl="5" algn="ctr">
              <a:spcBef>
                <a:spcPct val="0"/>
              </a:spcBef>
              <a:spcAft>
                <a:spcPct val="0"/>
              </a:spcAft>
              <a:buSzPts val="4200"/>
              <a:buNone/>
              <a:defRPr sz="4200"/>
            </a:lvl6pPr>
            <a:lvl7pPr lvl="6" algn="ctr">
              <a:spcBef>
                <a:spcPct val="0"/>
              </a:spcBef>
              <a:spcAft>
                <a:spcPct val="0"/>
              </a:spcAft>
              <a:buSzPts val="4200"/>
              <a:buNone/>
              <a:defRPr sz="4200"/>
            </a:lvl7pPr>
            <a:lvl8pPr lvl="7" algn="ctr">
              <a:spcBef>
                <a:spcPct val="0"/>
              </a:spcBef>
              <a:spcAft>
                <a:spcPct val="0"/>
              </a:spcAft>
              <a:buSzPts val="4200"/>
              <a:buNone/>
              <a:defRPr sz="4200"/>
            </a:lvl8pPr>
            <a:lvl9pPr lvl="8" algn="ctr">
              <a:spcBef>
                <a:spcPct val="0"/>
              </a:spcBef>
              <a:spcAft>
                <a:spcPct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ct val="0"/>
              </a:spcBef>
              <a:spcAft>
                <a:spcPct val="0"/>
              </a:spcAft>
              <a:buSzPts val="2100"/>
              <a:buNone/>
              <a:defRPr sz="2100"/>
            </a:lvl1pPr>
            <a:lvl2pPr lvl="1" algn="ctr">
              <a:lnSpc>
                <a:spcPct val="100000"/>
              </a:lnSpc>
              <a:spcBef>
                <a:spcPct val="0"/>
              </a:spcBef>
              <a:spcAft>
                <a:spcPct val="0"/>
              </a:spcAft>
              <a:buSzPts val="2100"/>
              <a:buNone/>
              <a:defRPr sz="2100"/>
            </a:lvl2pPr>
            <a:lvl3pPr lvl="2" algn="ctr">
              <a:lnSpc>
                <a:spcPct val="100000"/>
              </a:lnSpc>
              <a:spcBef>
                <a:spcPct val="0"/>
              </a:spcBef>
              <a:spcAft>
                <a:spcPct val="0"/>
              </a:spcAft>
              <a:buSzPts val="2100"/>
              <a:buNone/>
              <a:defRPr sz="2100"/>
            </a:lvl3pPr>
            <a:lvl4pPr lvl="3" algn="ctr">
              <a:lnSpc>
                <a:spcPct val="100000"/>
              </a:lnSpc>
              <a:spcBef>
                <a:spcPct val="0"/>
              </a:spcBef>
              <a:spcAft>
                <a:spcPct val="0"/>
              </a:spcAft>
              <a:buSzPts val="2100"/>
              <a:buNone/>
              <a:defRPr sz="2100"/>
            </a:lvl4pPr>
            <a:lvl5pPr lvl="4" algn="ctr">
              <a:lnSpc>
                <a:spcPct val="100000"/>
              </a:lnSpc>
              <a:spcBef>
                <a:spcPct val="0"/>
              </a:spcBef>
              <a:spcAft>
                <a:spcPct val="0"/>
              </a:spcAft>
              <a:buSzPts val="2100"/>
              <a:buNone/>
              <a:defRPr sz="2100"/>
            </a:lvl5pPr>
            <a:lvl6pPr lvl="5" algn="ctr">
              <a:lnSpc>
                <a:spcPct val="100000"/>
              </a:lnSpc>
              <a:spcBef>
                <a:spcPct val="0"/>
              </a:spcBef>
              <a:spcAft>
                <a:spcPct val="0"/>
              </a:spcAft>
              <a:buSzPts val="2100"/>
              <a:buNone/>
              <a:defRPr sz="2100"/>
            </a:lvl6pPr>
            <a:lvl7pPr lvl="6" algn="ctr">
              <a:lnSpc>
                <a:spcPct val="100000"/>
              </a:lnSpc>
              <a:spcBef>
                <a:spcPct val="0"/>
              </a:spcBef>
              <a:spcAft>
                <a:spcPct val="0"/>
              </a:spcAft>
              <a:buSzPts val="2100"/>
              <a:buNone/>
              <a:defRPr sz="2100"/>
            </a:lvl7pPr>
            <a:lvl8pPr lvl="7" algn="ctr">
              <a:lnSpc>
                <a:spcPct val="100000"/>
              </a:lnSpc>
              <a:spcBef>
                <a:spcPct val="0"/>
              </a:spcBef>
              <a:spcAft>
                <a:spcPct val="0"/>
              </a:spcAft>
              <a:buSzPts val="2100"/>
              <a:buNone/>
              <a:defRPr sz="2100"/>
            </a:lvl8pPr>
            <a:lvl9pPr lvl="8" algn="ctr">
              <a:lnSpc>
                <a:spcPct val="100000"/>
              </a:lnSpc>
              <a:spcBef>
                <a:spcPct val="0"/>
              </a:spcBef>
              <a:spcAft>
                <a:spcPct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ct val="0"/>
              </a:spcBef>
              <a:spcAft>
                <a:spcPct val="0"/>
              </a:spcAft>
              <a:buSzPts val="1800"/>
              <a:buChar char="●"/>
              <a:defRPr/>
            </a:lvl1pPr>
            <a:lvl2pPr marL="914400" lvl="1" indent="-317500">
              <a:spcBef>
                <a:spcPct val="0"/>
              </a:spcBef>
              <a:spcAft>
                <a:spcPct val="0"/>
              </a:spcAft>
              <a:buSzPts val="1400"/>
              <a:buChar char="○"/>
              <a:defRPr/>
            </a:lvl2pPr>
            <a:lvl3pPr marL="1371600" lvl="2" indent="-317500">
              <a:spcBef>
                <a:spcPct val="0"/>
              </a:spcBef>
              <a:spcAft>
                <a:spcPct val="0"/>
              </a:spcAft>
              <a:buSzPts val="1400"/>
              <a:buChar char="■"/>
              <a:defRPr/>
            </a:lvl3pPr>
            <a:lvl4pPr marL="1828800" lvl="3" indent="-317500">
              <a:spcBef>
                <a:spcPct val="0"/>
              </a:spcBef>
              <a:spcAft>
                <a:spcPct val="0"/>
              </a:spcAft>
              <a:buSzPts val="1400"/>
              <a:buChar char="●"/>
              <a:defRPr/>
            </a:lvl4pPr>
            <a:lvl5pPr marL="2286000" lvl="4" indent="-317500">
              <a:spcBef>
                <a:spcPct val="0"/>
              </a:spcBef>
              <a:spcAft>
                <a:spcPct val="0"/>
              </a:spcAft>
              <a:buSzPts val="1400"/>
              <a:buChar char="○"/>
              <a:defRPr/>
            </a:lvl5pPr>
            <a:lvl6pPr marL="2743200" lvl="5" indent="-317500">
              <a:spcBef>
                <a:spcPct val="0"/>
              </a:spcBef>
              <a:spcAft>
                <a:spcPct val="0"/>
              </a:spcAft>
              <a:buSzPts val="1400"/>
              <a:buChar char="■"/>
              <a:defRPr/>
            </a:lvl6pPr>
            <a:lvl7pPr marL="3200400" lvl="6" indent="-317500">
              <a:spcBef>
                <a:spcPct val="0"/>
              </a:spcBef>
              <a:spcAft>
                <a:spcPct val="0"/>
              </a:spcAft>
              <a:buSzPts val="1400"/>
              <a:buChar char="●"/>
              <a:defRPr/>
            </a:lvl7pPr>
            <a:lvl8pPr marL="3657600" lvl="7" indent="-317500">
              <a:spcBef>
                <a:spcPct val="0"/>
              </a:spcBef>
              <a:spcAft>
                <a:spcPct val="0"/>
              </a:spcAft>
              <a:buSzPts val="1400"/>
              <a:buChar char="○"/>
              <a:defRPr/>
            </a:lvl8pPr>
            <a:lvl9pPr marL="4114800" lvl="8" indent="-317500">
              <a:spcBef>
                <a:spcPct val="0"/>
              </a:spcBef>
              <a:spcAft>
                <a:spcPct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5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aption">
  <p:cSld name="CAPTION_ONLY">
    <p:spTree>
      <p:nvGrpSpPr>
        <p:cNvPr id="1" name="Shape 41"/>
        <p:cNvGrpSpPr/>
        <p:nvPr/>
      </p:nvGrpSpPr>
      <p:grpSpPr>
        <a:xfrm>
          <a:off x="0" y="0"/>
          <a: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ct val="0"/>
              </a:spcBef>
              <a:spcAft>
                <a:spcPct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5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Big number">
  <p:cSld name="BIG_NUMBER">
    <p:spTree>
      <p:nvGrpSpPr>
        <p:cNvPr id="1" name="Shape 44"/>
        <p:cNvGrpSpPr/>
        <p:nvPr/>
      </p:nvGrpSpPr>
      <p:grpSpPr>
        <a:xfrm>
          <a:off x="0" y="0"/>
          <a: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ct val="0"/>
              </a:spcBef>
              <a:spcAft>
                <a:spcPct val="0"/>
              </a:spcAft>
              <a:buSzPts val="12000"/>
              <a:buNone/>
              <a:defRPr sz="12000"/>
            </a:lvl1pPr>
            <a:lvl2pPr lvl="1" algn="ctr">
              <a:spcBef>
                <a:spcPct val="0"/>
              </a:spcBef>
              <a:spcAft>
                <a:spcPct val="0"/>
              </a:spcAft>
              <a:buSzPts val="12000"/>
              <a:buNone/>
              <a:defRPr sz="12000"/>
            </a:lvl2pPr>
            <a:lvl3pPr lvl="2" algn="ctr">
              <a:spcBef>
                <a:spcPct val="0"/>
              </a:spcBef>
              <a:spcAft>
                <a:spcPct val="0"/>
              </a:spcAft>
              <a:buSzPts val="12000"/>
              <a:buNone/>
              <a:defRPr sz="12000"/>
            </a:lvl3pPr>
            <a:lvl4pPr lvl="3" algn="ctr">
              <a:spcBef>
                <a:spcPct val="0"/>
              </a:spcBef>
              <a:spcAft>
                <a:spcPct val="0"/>
              </a:spcAft>
              <a:buSzPts val="12000"/>
              <a:buNone/>
              <a:defRPr sz="12000"/>
            </a:lvl4pPr>
            <a:lvl5pPr lvl="4" algn="ctr">
              <a:spcBef>
                <a:spcPct val="0"/>
              </a:spcBef>
              <a:spcAft>
                <a:spcPct val="0"/>
              </a:spcAft>
              <a:buSzPts val="12000"/>
              <a:buNone/>
              <a:defRPr sz="12000"/>
            </a:lvl5pPr>
            <a:lvl6pPr lvl="5" algn="ctr">
              <a:spcBef>
                <a:spcPct val="0"/>
              </a:spcBef>
              <a:spcAft>
                <a:spcPct val="0"/>
              </a:spcAft>
              <a:buSzPts val="12000"/>
              <a:buNone/>
              <a:defRPr sz="12000"/>
            </a:lvl6pPr>
            <a:lvl7pPr lvl="6" algn="ctr">
              <a:spcBef>
                <a:spcPct val="0"/>
              </a:spcBef>
              <a:spcAft>
                <a:spcPct val="0"/>
              </a:spcAft>
              <a:buSzPts val="12000"/>
              <a:buNone/>
              <a:defRPr sz="12000"/>
            </a:lvl7pPr>
            <a:lvl8pPr lvl="7" algn="ctr">
              <a:spcBef>
                <a:spcPct val="0"/>
              </a:spcBef>
              <a:spcAft>
                <a:spcPct val="0"/>
              </a:spcAft>
              <a:buSzPts val="12000"/>
              <a:buNone/>
              <a:defRPr sz="12000"/>
            </a:lvl8pPr>
            <a:lvl9pPr lvl="8" algn="ctr">
              <a:spcBef>
                <a:spcPct val="0"/>
              </a:spcBef>
              <a:spcAft>
                <a:spcPct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ct val="0"/>
              </a:spcBef>
              <a:spcAft>
                <a:spcPct val="0"/>
              </a:spcAft>
              <a:buSzPts val="1800"/>
              <a:buChar char="●"/>
              <a:defRPr/>
            </a:lvl1pPr>
            <a:lvl2pPr marL="914400" lvl="1" indent="-317500" algn="ctr">
              <a:spcBef>
                <a:spcPct val="0"/>
              </a:spcBef>
              <a:spcAft>
                <a:spcPct val="0"/>
              </a:spcAft>
              <a:buSzPts val="1400"/>
              <a:buChar char="○"/>
              <a:defRPr/>
            </a:lvl2pPr>
            <a:lvl3pPr marL="1371600" lvl="2" indent="-317500" algn="ctr">
              <a:spcBef>
                <a:spcPct val="0"/>
              </a:spcBef>
              <a:spcAft>
                <a:spcPct val="0"/>
              </a:spcAft>
              <a:buSzPts val="1400"/>
              <a:buChar char="■"/>
              <a:defRPr/>
            </a:lvl3pPr>
            <a:lvl4pPr marL="1828800" lvl="3" indent="-317500" algn="ctr">
              <a:spcBef>
                <a:spcPct val="0"/>
              </a:spcBef>
              <a:spcAft>
                <a:spcPct val="0"/>
              </a:spcAft>
              <a:buSzPts val="1400"/>
              <a:buChar char="●"/>
              <a:defRPr/>
            </a:lvl4pPr>
            <a:lvl5pPr marL="2286000" lvl="4" indent="-317500" algn="ctr">
              <a:spcBef>
                <a:spcPct val="0"/>
              </a:spcBef>
              <a:spcAft>
                <a:spcPct val="0"/>
              </a:spcAft>
              <a:buSzPts val="1400"/>
              <a:buChar char="○"/>
              <a:defRPr/>
            </a:lvl5pPr>
            <a:lvl6pPr marL="2743200" lvl="5" indent="-317500" algn="ctr">
              <a:spcBef>
                <a:spcPct val="0"/>
              </a:spcBef>
              <a:spcAft>
                <a:spcPct val="0"/>
              </a:spcAft>
              <a:buSzPts val="1400"/>
              <a:buChar char="■"/>
              <a:defRPr/>
            </a:lvl6pPr>
            <a:lvl7pPr marL="3200400" lvl="6" indent="-317500" algn="ctr">
              <a:spcBef>
                <a:spcPct val="0"/>
              </a:spcBef>
              <a:spcAft>
                <a:spcPct val="0"/>
              </a:spcAft>
              <a:buSzPts val="1400"/>
              <a:buChar char="●"/>
              <a:defRPr/>
            </a:lvl7pPr>
            <a:lvl8pPr marL="3657600" lvl="7" indent="-317500" algn="ctr">
              <a:spcBef>
                <a:spcPct val="0"/>
              </a:spcBef>
              <a:spcAft>
                <a:spcPct val="0"/>
              </a:spcAft>
              <a:buSzPts val="1400"/>
              <a:buChar char="○"/>
              <a:defRPr/>
            </a:lvl8pPr>
            <a:lvl9pPr marL="4114800" lvl="8" indent="-317500" algn="ctr">
              <a:spcBef>
                <a:spcPct val="0"/>
              </a:spcBef>
              <a:spcAft>
                <a:spcPct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5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Blank" type="blank">
  <p:cSld name="BLANK">
    <p:spTree>
      <p:nvGrpSpPr>
        <p:cNvPr id="1" name="Shape 48"/>
        <p:cNvGrpSpPr/>
        <p:nvPr/>
      </p:nvGrpSpPr>
      <p:grpSpPr>
        <a:xfrm>
          <a:off x="0" y="0"/>
          <a: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One column text">
  <p:cSld name="ONE_COLUMN_TEXT">
    <p:spTree>
      <p:nvGrpSpPr>
        <p:cNvPr id="1" name="Shape 28"/>
        <p:cNvGrpSpPr/>
        <p:nvPr/>
      </p:nvGrpSpPr>
      <p:grpSpPr>
        <a:xfrm>
          <a:off x="0" y="0"/>
          <a: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ct val="0"/>
              </a:spcBef>
              <a:spcAft>
                <a:spcPct val="0"/>
              </a:spcAft>
              <a:buSzPts val="2400"/>
              <a:buNone/>
              <a:defRPr sz="2400"/>
            </a:lvl1pPr>
            <a:lvl2pPr lvl="1">
              <a:spcBef>
                <a:spcPct val="0"/>
              </a:spcBef>
              <a:spcAft>
                <a:spcPct val="0"/>
              </a:spcAft>
              <a:buSzPts val="2400"/>
              <a:buNone/>
              <a:defRPr sz="2400"/>
            </a:lvl2pPr>
            <a:lvl3pPr lvl="2">
              <a:spcBef>
                <a:spcPct val="0"/>
              </a:spcBef>
              <a:spcAft>
                <a:spcPct val="0"/>
              </a:spcAft>
              <a:buSzPts val="2400"/>
              <a:buNone/>
              <a:defRPr sz="2400"/>
            </a:lvl3pPr>
            <a:lvl4pPr lvl="3">
              <a:spcBef>
                <a:spcPct val="0"/>
              </a:spcBef>
              <a:spcAft>
                <a:spcPct val="0"/>
              </a:spcAft>
              <a:buSzPts val="2400"/>
              <a:buNone/>
              <a:defRPr sz="2400"/>
            </a:lvl4pPr>
            <a:lvl5pPr lvl="4">
              <a:spcBef>
                <a:spcPct val="0"/>
              </a:spcBef>
              <a:spcAft>
                <a:spcPct val="0"/>
              </a:spcAft>
              <a:buSzPts val="2400"/>
              <a:buNone/>
              <a:defRPr sz="2400"/>
            </a:lvl5pPr>
            <a:lvl6pPr lvl="5">
              <a:spcBef>
                <a:spcPct val="0"/>
              </a:spcBef>
              <a:spcAft>
                <a:spcPct val="0"/>
              </a:spcAft>
              <a:buSzPts val="2400"/>
              <a:buNone/>
              <a:defRPr sz="2400"/>
            </a:lvl6pPr>
            <a:lvl7pPr lvl="6">
              <a:spcBef>
                <a:spcPct val="0"/>
              </a:spcBef>
              <a:spcAft>
                <a:spcPct val="0"/>
              </a:spcAft>
              <a:buSzPts val="2400"/>
              <a:buNone/>
              <a:defRPr sz="2400"/>
            </a:lvl7pPr>
            <a:lvl8pPr lvl="7">
              <a:spcBef>
                <a:spcPct val="0"/>
              </a:spcBef>
              <a:spcAft>
                <a:spcPct val="0"/>
              </a:spcAft>
              <a:buSzPts val="2400"/>
              <a:buNone/>
              <a:defRPr sz="2400"/>
            </a:lvl8pPr>
            <a:lvl9pPr lvl="8">
              <a:spcBef>
                <a:spcPct val="0"/>
              </a:spcBef>
              <a:spcAft>
                <a:spcPct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ct val="0"/>
              </a:spcBef>
              <a:spcAft>
                <a:spcPct val="0"/>
              </a:spcAft>
              <a:buSzPts val="1200"/>
              <a:buChar char="●"/>
              <a:defRPr sz="1200"/>
            </a:lvl1pPr>
            <a:lvl2pPr marL="914400" lvl="1" indent="-304800">
              <a:spcBef>
                <a:spcPct val="0"/>
              </a:spcBef>
              <a:spcAft>
                <a:spcPct val="0"/>
              </a:spcAft>
              <a:buSzPts val="1200"/>
              <a:buChar char="○"/>
              <a:defRPr sz="1200"/>
            </a:lvl2pPr>
            <a:lvl3pPr marL="1371600" lvl="2" indent="-304800">
              <a:spcBef>
                <a:spcPct val="0"/>
              </a:spcBef>
              <a:spcAft>
                <a:spcPct val="0"/>
              </a:spcAft>
              <a:buSzPts val="1200"/>
              <a:buChar char="■"/>
              <a:defRPr sz="1200"/>
            </a:lvl3pPr>
            <a:lvl4pPr marL="1828800" lvl="3" indent="-304800">
              <a:spcBef>
                <a:spcPct val="0"/>
              </a:spcBef>
              <a:spcAft>
                <a:spcPct val="0"/>
              </a:spcAft>
              <a:buSzPts val="1200"/>
              <a:buChar char="●"/>
              <a:defRPr sz="1200"/>
            </a:lvl4pPr>
            <a:lvl5pPr marL="2286000" lvl="4" indent="-304800">
              <a:spcBef>
                <a:spcPct val="0"/>
              </a:spcBef>
              <a:spcAft>
                <a:spcPct val="0"/>
              </a:spcAft>
              <a:buSzPts val="1200"/>
              <a:buChar char="○"/>
              <a:defRPr sz="1200"/>
            </a:lvl5pPr>
            <a:lvl6pPr marL="2743200" lvl="5" indent="-304800">
              <a:spcBef>
                <a:spcPct val="0"/>
              </a:spcBef>
              <a:spcAft>
                <a:spcPct val="0"/>
              </a:spcAft>
              <a:buSzPts val="1200"/>
              <a:buChar char="■"/>
              <a:defRPr sz="1200"/>
            </a:lvl6pPr>
            <a:lvl7pPr marL="3200400" lvl="6" indent="-304800">
              <a:spcBef>
                <a:spcPct val="0"/>
              </a:spcBef>
              <a:spcAft>
                <a:spcPct val="0"/>
              </a:spcAft>
              <a:buSzPts val="1200"/>
              <a:buChar char="●"/>
              <a:defRPr sz="1200"/>
            </a:lvl7pPr>
            <a:lvl8pPr marL="3657600" lvl="7" indent="-304800">
              <a:spcBef>
                <a:spcPct val="0"/>
              </a:spcBef>
              <a:spcAft>
                <a:spcPct val="0"/>
              </a:spcAft>
              <a:buSzPts val="1200"/>
              <a:buChar char="○"/>
              <a:defRPr sz="1200"/>
            </a:lvl8pPr>
            <a:lvl9pPr marL="4114800" lvl="8" indent="-304800">
              <a:spcBef>
                <a:spcPct val="0"/>
              </a:spcBef>
              <a:spcAft>
                <a:spcPct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Main point">
  <p:cSld name="MAIN_POINT">
    <p:spTree>
      <p:nvGrpSpPr>
        <p:cNvPr id="1" name="Shape 32"/>
        <p:cNvGrpSpPr/>
        <p:nvPr/>
      </p:nvGrpSpPr>
      <p:grpSpPr>
        <a:xfrm>
          <a:off x="0" y="0"/>
          <a: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ct val="0"/>
              </a:spcBef>
              <a:spcAft>
                <a:spcPct val="0"/>
              </a:spcAft>
              <a:buSzPts val="4800"/>
              <a:buNone/>
              <a:defRPr sz="4800"/>
            </a:lvl1pPr>
            <a:lvl2pPr lvl="1">
              <a:spcBef>
                <a:spcPct val="0"/>
              </a:spcBef>
              <a:spcAft>
                <a:spcPct val="0"/>
              </a:spcAft>
              <a:buSzPts val="4800"/>
              <a:buNone/>
              <a:defRPr sz="4800"/>
            </a:lvl2pPr>
            <a:lvl3pPr lvl="2">
              <a:spcBef>
                <a:spcPct val="0"/>
              </a:spcBef>
              <a:spcAft>
                <a:spcPct val="0"/>
              </a:spcAft>
              <a:buSzPts val="4800"/>
              <a:buNone/>
              <a:defRPr sz="4800"/>
            </a:lvl3pPr>
            <a:lvl4pPr lvl="3">
              <a:spcBef>
                <a:spcPct val="0"/>
              </a:spcBef>
              <a:spcAft>
                <a:spcPct val="0"/>
              </a:spcAft>
              <a:buSzPts val="4800"/>
              <a:buNone/>
              <a:defRPr sz="4800"/>
            </a:lvl4pPr>
            <a:lvl5pPr lvl="4">
              <a:spcBef>
                <a:spcPct val="0"/>
              </a:spcBef>
              <a:spcAft>
                <a:spcPct val="0"/>
              </a:spcAft>
              <a:buSzPts val="4800"/>
              <a:buNone/>
              <a:defRPr sz="4800"/>
            </a:lvl5pPr>
            <a:lvl6pPr lvl="5">
              <a:spcBef>
                <a:spcPct val="0"/>
              </a:spcBef>
              <a:spcAft>
                <a:spcPct val="0"/>
              </a:spcAft>
              <a:buSzPts val="4800"/>
              <a:buNone/>
              <a:defRPr sz="4800"/>
            </a:lvl6pPr>
            <a:lvl7pPr lvl="6">
              <a:spcBef>
                <a:spcPct val="0"/>
              </a:spcBef>
              <a:spcAft>
                <a:spcPct val="0"/>
              </a:spcAft>
              <a:buSzPts val="4800"/>
              <a:buNone/>
              <a:defRPr sz="4800"/>
            </a:lvl7pPr>
            <a:lvl8pPr lvl="7">
              <a:spcBef>
                <a:spcPct val="0"/>
              </a:spcBef>
              <a:spcAft>
                <a:spcPct val="0"/>
              </a:spcAft>
              <a:buSzPts val="4800"/>
              <a:buNone/>
              <a:defRPr sz="4800"/>
            </a:lvl8pPr>
            <a:lvl9pPr lvl="8">
              <a:spcBef>
                <a:spcPct val="0"/>
              </a:spcBef>
              <a:spcAft>
                <a:spcPct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Section title and description">
  <p:cSld name="SECTION_TITLE_AND_DESCRIPTION">
    <p:spTree>
      <p:nvGrpSpPr>
        <p:cNvPr id="1" name="Shape 35"/>
        <p:cNvGrpSpPr/>
        <p:nvPr/>
      </p:nvGrpSpPr>
      <p:grpSpPr>
        <a:xfrm>
          <a:off x="0" y="0"/>
          <a: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ct val="0"/>
              </a:spcBef>
              <a:spcAft>
                <a:spcPct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ct val="0"/>
              </a:spcBef>
              <a:spcAft>
                <a:spcPct val="0"/>
              </a:spcAft>
              <a:buSzPts val="4200"/>
              <a:buNone/>
              <a:defRPr sz="4200"/>
            </a:lvl1pPr>
            <a:lvl2pPr lvl="1" algn="ctr">
              <a:spcBef>
                <a:spcPct val="0"/>
              </a:spcBef>
              <a:spcAft>
                <a:spcPct val="0"/>
              </a:spcAft>
              <a:buSzPts val="4200"/>
              <a:buNone/>
              <a:defRPr sz="4200"/>
            </a:lvl2pPr>
            <a:lvl3pPr lvl="2" algn="ctr">
              <a:spcBef>
                <a:spcPct val="0"/>
              </a:spcBef>
              <a:spcAft>
                <a:spcPct val="0"/>
              </a:spcAft>
              <a:buSzPts val="4200"/>
              <a:buNone/>
              <a:defRPr sz="4200"/>
            </a:lvl3pPr>
            <a:lvl4pPr lvl="3" algn="ctr">
              <a:spcBef>
                <a:spcPct val="0"/>
              </a:spcBef>
              <a:spcAft>
                <a:spcPct val="0"/>
              </a:spcAft>
              <a:buSzPts val="4200"/>
              <a:buNone/>
              <a:defRPr sz="4200"/>
            </a:lvl4pPr>
            <a:lvl5pPr lvl="4" algn="ctr">
              <a:spcBef>
                <a:spcPct val="0"/>
              </a:spcBef>
              <a:spcAft>
                <a:spcPct val="0"/>
              </a:spcAft>
              <a:buSzPts val="4200"/>
              <a:buNone/>
              <a:defRPr sz="4200"/>
            </a:lvl5pPr>
            <a:lvl6pPr lvl="5" algn="ctr">
              <a:spcBef>
                <a:spcPct val="0"/>
              </a:spcBef>
              <a:spcAft>
                <a:spcPct val="0"/>
              </a:spcAft>
              <a:buSzPts val="4200"/>
              <a:buNone/>
              <a:defRPr sz="4200"/>
            </a:lvl6pPr>
            <a:lvl7pPr lvl="6" algn="ctr">
              <a:spcBef>
                <a:spcPct val="0"/>
              </a:spcBef>
              <a:spcAft>
                <a:spcPct val="0"/>
              </a:spcAft>
              <a:buSzPts val="4200"/>
              <a:buNone/>
              <a:defRPr sz="4200"/>
            </a:lvl7pPr>
            <a:lvl8pPr lvl="7" algn="ctr">
              <a:spcBef>
                <a:spcPct val="0"/>
              </a:spcBef>
              <a:spcAft>
                <a:spcPct val="0"/>
              </a:spcAft>
              <a:buSzPts val="4200"/>
              <a:buNone/>
              <a:defRPr sz="4200"/>
            </a:lvl8pPr>
            <a:lvl9pPr lvl="8" algn="ctr">
              <a:spcBef>
                <a:spcPct val="0"/>
              </a:spcBef>
              <a:spcAft>
                <a:spcPct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ct val="0"/>
              </a:spcBef>
              <a:spcAft>
                <a:spcPct val="0"/>
              </a:spcAft>
              <a:buSzPts val="2100"/>
              <a:buNone/>
              <a:defRPr sz="2100"/>
            </a:lvl1pPr>
            <a:lvl2pPr lvl="1" algn="ctr">
              <a:lnSpc>
                <a:spcPct val="100000"/>
              </a:lnSpc>
              <a:spcBef>
                <a:spcPct val="0"/>
              </a:spcBef>
              <a:spcAft>
                <a:spcPct val="0"/>
              </a:spcAft>
              <a:buSzPts val="2100"/>
              <a:buNone/>
              <a:defRPr sz="2100"/>
            </a:lvl2pPr>
            <a:lvl3pPr lvl="2" algn="ctr">
              <a:lnSpc>
                <a:spcPct val="100000"/>
              </a:lnSpc>
              <a:spcBef>
                <a:spcPct val="0"/>
              </a:spcBef>
              <a:spcAft>
                <a:spcPct val="0"/>
              </a:spcAft>
              <a:buSzPts val="2100"/>
              <a:buNone/>
              <a:defRPr sz="2100"/>
            </a:lvl3pPr>
            <a:lvl4pPr lvl="3" algn="ctr">
              <a:lnSpc>
                <a:spcPct val="100000"/>
              </a:lnSpc>
              <a:spcBef>
                <a:spcPct val="0"/>
              </a:spcBef>
              <a:spcAft>
                <a:spcPct val="0"/>
              </a:spcAft>
              <a:buSzPts val="2100"/>
              <a:buNone/>
              <a:defRPr sz="2100"/>
            </a:lvl4pPr>
            <a:lvl5pPr lvl="4" algn="ctr">
              <a:lnSpc>
                <a:spcPct val="100000"/>
              </a:lnSpc>
              <a:spcBef>
                <a:spcPct val="0"/>
              </a:spcBef>
              <a:spcAft>
                <a:spcPct val="0"/>
              </a:spcAft>
              <a:buSzPts val="2100"/>
              <a:buNone/>
              <a:defRPr sz="2100"/>
            </a:lvl5pPr>
            <a:lvl6pPr lvl="5" algn="ctr">
              <a:lnSpc>
                <a:spcPct val="100000"/>
              </a:lnSpc>
              <a:spcBef>
                <a:spcPct val="0"/>
              </a:spcBef>
              <a:spcAft>
                <a:spcPct val="0"/>
              </a:spcAft>
              <a:buSzPts val="2100"/>
              <a:buNone/>
              <a:defRPr sz="2100"/>
            </a:lvl6pPr>
            <a:lvl7pPr lvl="6" algn="ctr">
              <a:lnSpc>
                <a:spcPct val="100000"/>
              </a:lnSpc>
              <a:spcBef>
                <a:spcPct val="0"/>
              </a:spcBef>
              <a:spcAft>
                <a:spcPct val="0"/>
              </a:spcAft>
              <a:buSzPts val="2100"/>
              <a:buNone/>
              <a:defRPr sz="2100"/>
            </a:lvl7pPr>
            <a:lvl8pPr lvl="7" algn="ctr">
              <a:lnSpc>
                <a:spcPct val="100000"/>
              </a:lnSpc>
              <a:spcBef>
                <a:spcPct val="0"/>
              </a:spcBef>
              <a:spcAft>
                <a:spcPct val="0"/>
              </a:spcAft>
              <a:buSzPts val="2100"/>
              <a:buNone/>
              <a:defRPr sz="2100"/>
            </a:lvl8pPr>
            <a:lvl9pPr lvl="8" algn="ctr">
              <a:lnSpc>
                <a:spcPct val="100000"/>
              </a:lnSpc>
              <a:spcBef>
                <a:spcPct val="0"/>
              </a:spcBef>
              <a:spcAft>
                <a:spcPct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ct val="0"/>
              </a:spcBef>
              <a:spcAft>
                <a:spcPct val="0"/>
              </a:spcAft>
              <a:buSzPts val="1800"/>
              <a:buChar char="●"/>
              <a:defRPr/>
            </a:lvl1pPr>
            <a:lvl2pPr marL="914400" lvl="1" indent="-317500">
              <a:spcBef>
                <a:spcPct val="0"/>
              </a:spcBef>
              <a:spcAft>
                <a:spcPct val="0"/>
              </a:spcAft>
              <a:buSzPts val="1400"/>
              <a:buChar char="○"/>
              <a:defRPr/>
            </a:lvl2pPr>
            <a:lvl3pPr marL="1371600" lvl="2" indent="-317500">
              <a:spcBef>
                <a:spcPct val="0"/>
              </a:spcBef>
              <a:spcAft>
                <a:spcPct val="0"/>
              </a:spcAft>
              <a:buSzPts val="1400"/>
              <a:buChar char="■"/>
              <a:defRPr/>
            </a:lvl3pPr>
            <a:lvl4pPr marL="1828800" lvl="3" indent="-317500">
              <a:spcBef>
                <a:spcPct val="0"/>
              </a:spcBef>
              <a:spcAft>
                <a:spcPct val="0"/>
              </a:spcAft>
              <a:buSzPts val="1400"/>
              <a:buChar char="●"/>
              <a:defRPr/>
            </a:lvl4pPr>
            <a:lvl5pPr marL="2286000" lvl="4" indent="-317500">
              <a:spcBef>
                <a:spcPct val="0"/>
              </a:spcBef>
              <a:spcAft>
                <a:spcPct val="0"/>
              </a:spcAft>
              <a:buSzPts val="1400"/>
              <a:buChar char="○"/>
              <a:defRPr/>
            </a:lvl5pPr>
            <a:lvl6pPr marL="2743200" lvl="5" indent="-317500">
              <a:spcBef>
                <a:spcPct val="0"/>
              </a:spcBef>
              <a:spcAft>
                <a:spcPct val="0"/>
              </a:spcAft>
              <a:buSzPts val="1400"/>
              <a:buChar char="■"/>
              <a:defRPr/>
            </a:lvl6pPr>
            <a:lvl7pPr marL="3200400" lvl="6" indent="-317500">
              <a:spcBef>
                <a:spcPct val="0"/>
              </a:spcBef>
              <a:spcAft>
                <a:spcPct val="0"/>
              </a:spcAft>
              <a:buSzPts val="1400"/>
              <a:buChar char="●"/>
              <a:defRPr/>
            </a:lvl7pPr>
            <a:lvl8pPr marL="3657600" lvl="7" indent="-317500">
              <a:spcBef>
                <a:spcPct val="0"/>
              </a:spcBef>
              <a:spcAft>
                <a:spcPct val="0"/>
              </a:spcAft>
              <a:buSzPts val="1400"/>
              <a:buChar char="○"/>
              <a:defRPr/>
            </a:lvl8pPr>
            <a:lvl9pPr marL="4114800" lvl="8" indent="-317500">
              <a:spcBef>
                <a:spcPct val="0"/>
              </a:spcBef>
              <a:spcAft>
                <a:spcPct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Layouts/slideLayout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matchingName="Caption">
  <p:cSld name="CAPTION_ONLY">
    <p:spTree>
      <p:nvGrpSpPr>
        <p:cNvPr id="1" name="Shape 41"/>
        <p:cNvGrpSpPr/>
        <p:nvPr/>
      </p:nvGrpSpPr>
      <p:grpSpPr>
        <a:xfrm>
          <a:off x="0" y="0"/>
          <a: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ct val="0"/>
              </a:spcBef>
              <a:spcAft>
                <a:spcPct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ct val="0"/>
              </a:spcBef>
              <a:spcAft>
                <a:spcPct val="0"/>
              </a:spcAft>
              <a:buNone/>
            </a:pPr>
            <a:fld id="{00000000-1234-1234-1234-123412341234}" type="slidenum">
              <a:rPr lang="en"/>
              <a:t>0</a:t>
            </a:fld>
            <a:endParaRPr/>
          </a:p>
        </p:txBody>
      </p:sp>
    </p:spTree>
  </p:cSld>
  <p:clrMapOvr>
    <a:masterClrMapping/>
  </p:clrMapOvr>
  <p:transition/>
  <p:timing/>
</p:sldLayout>
</file>

<file path=ppt/slideMasters/_rels/slideMaster1.xml.rels>&#65279;<?xml version="1.0" encoding="utf-8" standalone="yes"?><Relationships xmlns="http://schemas.openxmlformats.org/package/2006/relationships"><Relationship Id="rId1" Type="http://schemas.openxmlformats.org/officeDocument/2006/relationships/slideLayout" Target="../slideLayouts/slideLayout1.xml" /><Relationship Id="rId10" Type="http://schemas.openxmlformats.org/officeDocument/2006/relationships/slideLayout" Target="../slideLayouts/slideLayout10.xml" /><Relationship Id="rId11" Type="http://schemas.openxmlformats.org/officeDocument/2006/relationships/slideLayout" Target="../slideLayouts/slideLayout11.xml" /><Relationship Id="rId12" Type="http://schemas.openxmlformats.org/officeDocument/2006/relationships/image" Target="../media/image3.png" /><Relationship Id="rId13" Type="http://schemas.openxmlformats.org/officeDocument/2006/relationships/theme" Target="../theme/theme1.xml" /><Relationship Id="rId2" Type="http://schemas.openxmlformats.org/officeDocument/2006/relationships/slideLayout" Target="../slideLayouts/slideLayout2.xml" /><Relationship Id="rId3" Type="http://schemas.openxmlformats.org/officeDocument/2006/relationships/slideLayout" Target="../slideLayouts/slideLayout3.xml" /><Relationship Id="rId4" Type="http://schemas.openxmlformats.org/officeDocument/2006/relationships/slideLayout" Target="../slideLayouts/slideLayout4.xml" /><Relationship Id="rId5" Type="http://schemas.openxmlformats.org/officeDocument/2006/relationships/slideLayout" Target="../slideLayouts/slideLayout5.xml" /><Relationship Id="rId6" Type="http://schemas.openxmlformats.org/officeDocument/2006/relationships/slideLayout" Target="../slideLayouts/slideLayout6.xml" /><Relationship Id="rId7" Type="http://schemas.openxmlformats.org/officeDocument/2006/relationships/slideLayout" Target="../slideLayouts/slideLayout7.xml" /><Relationship Id="rId8" Type="http://schemas.openxmlformats.org/officeDocument/2006/relationships/slideLayout" Target="../slideLayouts/slideLayout8.xml" /><Relationship Id="rId9" Type="http://schemas.openxmlformats.org/officeDocument/2006/relationships/slideLayout" Target="../slideLayouts/slideLayout9.xml" /></Relationships>
</file>

<file path=ppt/slideMasters/_rels/slideMaster2.xml.rels>&#65279;<?xml version="1.0" encoding="utf-8" standalone="yes"?><Relationships xmlns="http://schemas.openxmlformats.org/package/2006/relationships"><Relationship Id="rId1" Type="http://schemas.openxmlformats.org/officeDocument/2006/relationships/slideLayout" Target="../slideLayouts/slideLayout12.xml" /><Relationship Id="rId10" Type="http://schemas.openxmlformats.org/officeDocument/2006/relationships/slideLayout" Target="../slideLayouts/slideLayout21.xml" /><Relationship Id="rId11" Type="http://schemas.openxmlformats.org/officeDocument/2006/relationships/slideLayout" Target="../slideLayouts/slideLayout22.xml" /><Relationship Id="rId12" Type="http://schemas.openxmlformats.org/officeDocument/2006/relationships/image" Target="../media/image2.png" /><Relationship Id="rId13" Type="http://schemas.openxmlformats.org/officeDocument/2006/relationships/theme" Target="../theme/theme2.xml" /><Relationship Id="rId2" Type="http://schemas.openxmlformats.org/officeDocument/2006/relationships/slideLayout" Target="../slideLayouts/slideLayout13.xml" /><Relationship Id="rId3" Type="http://schemas.openxmlformats.org/officeDocument/2006/relationships/slideLayout" Target="../slideLayouts/slideLayout14.xml" /><Relationship Id="rId4" Type="http://schemas.openxmlformats.org/officeDocument/2006/relationships/slideLayout" Target="../slideLayouts/slideLayout15.xml" /><Relationship Id="rId5" Type="http://schemas.openxmlformats.org/officeDocument/2006/relationships/slideLayout" Target="../slideLayouts/slideLayout16.xml" /><Relationship Id="rId6" Type="http://schemas.openxmlformats.org/officeDocument/2006/relationships/slideLayout" Target="../slideLayouts/slideLayout17.xml" /><Relationship Id="rId7" Type="http://schemas.openxmlformats.org/officeDocument/2006/relationships/slideLayout" Target="../slideLayouts/slideLayout18.xml" /><Relationship Id="rId8" Type="http://schemas.openxmlformats.org/officeDocument/2006/relationships/slideLayout" Target="../slideLayouts/slideLayout19.xml" /><Relationship Id="rId9" Type="http://schemas.openxmlformats.org/officeDocument/2006/relationships/slideLayout" Target="../slideLayouts/slideLayout20.xml" /></Relationships>
</file>

<file path=ppt/slideMasters/_rels/slideMaster3.xml.rels>&#65279;<?xml version="1.0" encoding="utf-8" standalone="yes"?><Relationships xmlns="http://schemas.openxmlformats.org/package/2006/relationships"><Relationship Id="rId1" Type="http://schemas.openxmlformats.org/officeDocument/2006/relationships/slideLayout" Target="../slideLayouts/slideLayout23.xml" /><Relationship Id="rId10" Type="http://schemas.openxmlformats.org/officeDocument/2006/relationships/slideLayout" Target="../slideLayouts/slideLayout32.xml" /><Relationship Id="rId11" Type="http://schemas.openxmlformats.org/officeDocument/2006/relationships/slideLayout" Target="../slideLayouts/slideLayout33.xml" /><Relationship Id="rId12" Type="http://schemas.openxmlformats.org/officeDocument/2006/relationships/image" Target="../media/image3.png" /><Relationship Id="rId13" Type="http://schemas.openxmlformats.org/officeDocument/2006/relationships/theme" Target="../theme/theme3.xml" /><Relationship Id="rId2" Type="http://schemas.openxmlformats.org/officeDocument/2006/relationships/slideLayout" Target="../slideLayouts/slideLayout24.xml" /><Relationship Id="rId3" Type="http://schemas.openxmlformats.org/officeDocument/2006/relationships/slideLayout" Target="../slideLayouts/slideLayout25.xml" /><Relationship Id="rId4" Type="http://schemas.openxmlformats.org/officeDocument/2006/relationships/slideLayout" Target="../slideLayouts/slideLayout26.xml" /><Relationship Id="rId5" Type="http://schemas.openxmlformats.org/officeDocument/2006/relationships/slideLayout" Target="../slideLayouts/slideLayout27.xml" /><Relationship Id="rId6" Type="http://schemas.openxmlformats.org/officeDocument/2006/relationships/slideLayout" Target="../slideLayouts/slideLayout28.xml" /><Relationship Id="rId7" Type="http://schemas.openxmlformats.org/officeDocument/2006/relationships/slideLayout" Target="../slideLayouts/slideLayout29.xml" /><Relationship Id="rId8" Type="http://schemas.openxmlformats.org/officeDocument/2006/relationships/slideLayout" Target="../slideLayouts/slideLayout30.xml" /><Relationship Id="rId9" Type="http://schemas.openxmlformats.org/officeDocument/2006/relationships/slideLayout" Target="../slideLayouts/slideLayout31.xml" /></Relationships>
</file>

<file path=ppt/slideMasters/_rels/slideMaster4.xml.rels>&#65279;<?xml version="1.0" encoding="utf-8" standalone="yes"?><Relationships xmlns="http://schemas.openxmlformats.org/package/2006/relationships"><Relationship Id="rId1" Type="http://schemas.openxmlformats.org/officeDocument/2006/relationships/slideLayout" Target="../slideLayouts/slideLayout34.xml" /><Relationship Id="rId10" Type="http://schemas.openxmlformats.org/officeDocument/2006/relationships/slideLayout" Target="../slideLayouts/slideLayout43.xml" /><Relationship Id="rId11" Type="http://schemas.openxmlformats.org/officeDocument/2006/relationships/slideLayout" Target="../slideLayouts/slideLayout44.xml" /><Relationship Id="rId12" Type="http://schemas.openxmlformats.org/officeDocument/2006/relationships/image" Target="../media/image3.png" /><Relationship Id="rId13" Type="http://schemas.openxmlformats.org/officeDocument/2006/relationships/theme" Target="../theme/theme4.xml" /><Relationship Id="rId2" Type="http://schemas.openxmlformats.org/officeDocument/2006/relationships/slideLayout" Target="../slideLayouts/slideLayout35.xml" /><Relationship Id="rId3" Type="http://schemas.openxmlformats.org/officeDocument/2006/relationships/slideLayout" Target="../slideLayouts/slideLayout36.xml" /><Relationship Id="rId4" Type="http://schemas.openxmlformats.org/officeDocument/2006/relationships/slideLayout" Target="../slideLayouts/slideLayout37.xml" /><Relationship Id="rId5" Type="http://schemas.openxmlformats.org/officeDocument/2006/relationships/slideLayout" Target="../slideLayouts/slideLayout38.xml" /><Relationship Id="rId6" Type="http://schemas.openxmlformats.org/officeDocument/2006/relationships/slideLayout" Target="../slideLayouts/slideLayout39.xml" /><Relationship Id="rId7" Type="http://schemas.openxmlformats.org/officeDocument/2006/relationships/slideLayout" Target="../slideLayouts/slideLayout40.xml" /><Relationship Id="rId8" Type="http://schemas.openxmlformats.org/officeDocument/2006/relationships/slideLayout" Target="../slideLayouts/slideLayout41.xml" /><Relationship Id="rId9" Type="http://schemas.openxmlformats.org/officeDocument/2006/relationships/slideLayout" Target="../slideLayouts/slideLayout42.xml" /></Relationships>
</file>

<file path=ppt/slideMasters/_rels/slideMaster5.xml.rels>&#65279;<?xml version="1.0" encoding="utf-8" standalone="yes"?><Relationships xmlns="http://schemas.openxmlformats.org/package/2006/relationships"><Relationship Id="rId1" Type="http://schemas.openxmlformats.org/officeDocument/2006/relationships/slideLayout" Target="../slideLayouts/slideLayout45.xml" /><Relationship Id="rId10" Type="http://schemas.openxmlformats.org/officeDocument/2006/relationships/slideLayout" Target="../slideLayouts/slideLayout54.xml" /><Relationship Id="rId11" Type="http://schemas.openxmlformats.org/officeDocument/2006/relationships/slideLayout" Target="../slideLayouts/slideLayout55.xml" /><Relationship Id="rId12" Type="http://schemas.openxmlformats.org/officeDocument/2006/relationships/image" Target="../media/image3.png" /><Relationship Id="rId13" Type="http://schemas.openxmlformats.org/officeDocument/2006/relationships/theme" Target="../theme/theme5.xml" /><Relationship Id="rId2" Type="http://schemas.openxmlformats.org/officeDocument/2006/relationships/slideLayout" Target="../slideLayouts/slideLayout46.xml" /><Relationship Id="rId3" Type="http://schemas.openxmlformats.org/officeDocument/2006/relationships/slideLayout" Target="../slideLayouts/slideLayout47.xml" /><Relationship Id="rId4" Type="http://schemas.openxmlformats.org/officeDocument/2006/relationships/slideLayout" Target="../slideLayouts/slideLayout48.xml" /><Relationship Id="rId5" Type="http://schemas.openxmlformats.org/officeDocument/2006/relationships/slideLayout" Target="../slideLayouts/slideLayout49.xml" /><Relationship Id="rId6" Type="http://schemas.openxmlformats.org/officeDocument/2006/relationships/slideLayout" Target="../slideLayouts/slideLayout50.xml" /><Relationship Id="rId7" Type="http://schemas.openxmlformats.org/officeDocument/2006/relationships/slideLayout" Target="../slideLayouts/slideLayout51.xml" /><Relationship Id="rId8" Type="http://schemas.openxmlformats.org/officeDocument/2006/relationships/slideLayout" Target="../slideLayouts/slideLayout52.xml" /><Relationship Id="rId9" Type="http://schemas.openxmlformats.org/officeDocument/2006/relationships/slideLayout" Target="../slideLayouts/slideLayout53.xml" /></Relationships>
</file>

<file path=ppt/slideMasters/slideMaster1.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Pr>
        <a:blipFill>
          <a:blip r:embed="rId12">
            <a:alphaModFix/>
          </a:blip>
          <a:stretch>
            <a:fillRect/>
          </a:stretch>
        </a:blipFill>
        <a:effectLst/>
      </p:bgPr>
    </p:bg>
    <p:spTree>
      <p:nvGrpSpPr>
        <p:cNvPr id="1" name="Shape 5"/>
        <p:cNvGrpSpPr/>
        <p:nvPr/>
      </p:nvGrpSpPr>
      <p:grpSpPr>
        <a:xfrm>
          <a:off x="0" y="0"/>
          <a: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ct val="0"/>
              </a:spcBef>
              <a:spcAft>
                <a:spcPct val="0"/>
              </a:spcAft>
              <a:buClr>
                <a:schemeClr val="dk1"/>
              </a:buClr>
              <a:buSzPts val="2800"/>
              <a:buNone/>
              <a:defRPr sz="2800">
                <a:solidFill>
                  <a:schemeClr val="dk1"/>
                </a:solidFill>
              </a:defRPr>
            </a:lvl1pPr>
            <a:lvl2pPr lvl="1">
              <a:spcBef>
                <a:spcPct val="0"/>
              </a:spcBef>
              <a:spcAft>
                <a:spcPct val="0"/>
              </a:spcAft>
              <a:buClr>
                <a:schemeClr val="dk1"/>
              </a:buClr>
              <a:buSzPts val="2800"/>
              <a:buNone/>
              <a:defRPr sz="2800">
                <a:solidFill>
                  <a:schemeClr val="dk1"/>
                </a:solidFill>
              </a:defRPr>
            </a:lvl2pPr>
            <a:lvl3pPr lvl="2">
              <a:spcBef>
                <a:spcPct val="0"/>
              </a:spcBef>
              <a:spcAft>
                <a:spcPct val="0"/>
              </a:spcAft>
              <a:buClr>
                <a:schemeClr val="dk1"/>
              </a:buClr>
              <a:buSzPts val="2800"/>
              <a:buNone/>
              <a:defRPr sz="2800">
                <a:solidFill>
                  <a:schemeClr val="dk1"/>
                </a:solidFill>
              </a:defRPr>
            </a:lvl3pPr>
            <a:lvl4pPr lvl="3">
              <a:spcBef>
                <a:spcPct val="0"/>
              </a:spcBef>
              <a:spcAft>
                <a:spcPct val="0"/>
              </a:spcAft>
              <a:buClr>
                <a:schemeClr val="dk1"/>
              </a:buClr>
              <a:buSzPts val="2800"/>
              <a:buNone/>
              <a:defRPr sz="2800">
                <a:solidFill>
                  <a:schemeClr val="dk1"/>
                </a:solidFill>
              </a:defRPr>
            </a:lvl4pPr>
            <a:lvl5pPr lvl="4">
              <a:spcBef>
                <a:spcPct val="0"/>
              </a:spcBef>
              <a:spcAft>
                <a:spcPct val="0"/>
              </a:spcAft>
              <a:buClr>
                <a:schemeClr val="dk1"/>
              </a:buClr>
              <a:buSzPts val="2800"/>
              <a:buNone/>
              <a:defRPr sz="2800">
                <a:solidFill>
                  <a:schemeClr val="dk1"/>
                </a:solidFill>
              </a:defRPr>
            </a:lvl5pPr>
            <a:lvl6pPr lvl="5">
              <a:spcBef>
                <a:spcPct val="0"/>
              </a:spcBef>
              <a:spcAft>
                <a:spcPct val="0"/>
              </a:spcAft>
              <a:buClr>
                <a:schemeClr val="dk1"/>
              </a:buClr>
              <a:buSzPts val="2800"/>
              <a:buNone/>
              <a:defRPr sz="2800">
                <a:solidFill>
                  <a:schemeClr val="dk1"/>
                </a:solidFill>
              </a:defRPr>
            </a:lvl6pPr>
            <a:lvl7pPr lvl="6">
              <a:spcBef>
                <a:spcPct val="0"/>
              </a:spcBef>
              <a:spcAft>
                <a:spcPct val="0"/>
              </a:spcAft>
              <a:buClr>
                <a:schemeClr val="dk1"/>
              </a:buClr>
              <a:buSzPts val="2800"/>
              <a:buNone/>
              <a:defRPr sz="2800">
                <a:solidFill>
                  <a:schemeClr val="dk1"/>
                </a:solidFill>
              </a:defRPr>
            </a:lvl7pPr>
            <a:lvl8pPr lvl="7">
              <a:spcBef>
                <a:spcPct val="0"/>
              </a:spcBef>
              <a:spcAft>
                <a:spcPct val="0"/>
              </a:spcAft>
              <a:buClr>
                <a:schemeClr val="dk1"/>
              </a:buClr>
              <a:buSzPts val="2800"/>
              <a:buNone/>
              <a:defRPr sz="2800">
                <a:solidFill>
                  <a:schemeClr val="dk1"/>
                </a:solidFill>
              </a:defRPr>
            </a:lvl8pPr>
            <a:lvl9pPr lvl="8">
              <a:spcBef>
                <a:spcPct val="0"/>
              </a:spcBef>
              <a:spcAft>
                <a:spcPct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ct val="0"/>
              </a:spcBef>
              <a:spcAft>
                <a:spcPct val="0"/>
              </a:spcAft>
              <a:buClr>
                <a:schemeClr val="dk2"/>
              </a:buClr>
              <a:buSzPts val="1800"/>
              <a:buChar char="●"/>
              <a:defRPr sz="1800">
                <a:solidFill>
                  <a:schemeClr val="dk2"/>
                </a:solidFill>
              </a:defRPr>
            </a:lvl1pPr>
            <a:lvl2pPr marL="914400" lvl="1" indent="-317500">
              <a:lnSpc>
                <a:spcPct val="115000"/>
              </a:lnSpc>
              <a:spcBef>
                <a:spcPct val="0"/>
              </a:spcBef>
              <a:spcAft>
                <a:spcPct val="0"/>
              </a:spcAft>
              <a:buClr>
                <a:schemeClr val="dk2"/>
              </a:buClr>
              <a:buSzPts val="1400"/>
              <a:buChar char="○"/>
              <a:defRPr>
                <a:solidFill>
                  <a:schemeClr val="dk2"/>
                </a:solidFill>
              </a:defRPr>
            </a:lvl2pPr>
            <a:lvl3pPr marL="1371600" lvl="2" indent="-317500">
              <a:lnSpc>
                <a:spcPct val="115000"/>
              </a:lnSpc>
              <a:spcBef>
                <a:spcPct val="0"/>
              </a:spcBef>
              <a:spcAft>
                <a:spcPct val="0"/>
              </a:spcAft>
              <a:buClr>
                <a:schemeClr val="dk2"/>
              </a:buClr>
              <a:buSzPts val="1400"/>
              <a:buChar char="■"/>
              <a:defRPr>
                <a:solidFill>
                  <a:schemeClr val="dk2"/>
                </a:solidFill>
              </a:defRPr>
            </a:lvl3pPr>
            <a:lvl4pPr marL="1828800" lvl="3" indent="-317500">
              <a:lnSpc>
                <a:spcPct val="115000"/>
              </a:lnSpc>
              <a:spcBef>
                <a:spcPct val="0"/>
              </a:spcBef>
              <a:spcAft>
                <a:spcPct val="0"/>
              </a:spcAft>
              <a:buClr>
                <a:schemeClr val="dk2"/>
              </a:buClr>
              <a:buSzPts val="1400"/>
              <a:buChar char="●"/>
              <a:defRPr>
                <a:solidFill>
                  <a:schemeClr val="dk2"/>
                </a:solidFill>
              </a:defRPr>
            </a:lvl4pPr>
            <a:lvl5pPr marL="2286000" lvl="4" indent="-317500">
              <a:lnSpc>
                <a:spcPct val="115000"/>
              </a:lnSpc>
              <a:spcBef>
                <a:spcPct val="0"/>
              </a:spcBef>
              <a:spcAft>
                <a:spcPct val="0"/>
              </a:spcAft>
              <a:buClr>
                <a:schemeClr val="dk2"/>
              </a:buClr>
              <a:buSzPts val="1400"/>
              <a:buChar char="○"/>
              <a:defRPr>
                <a:solidFill>
                  <a:schemeClr val="dk2"/>
                </a:solidFill>
              </a:defRPr>
            </a:lvl5pPr>
            <a:lvl6pPr marL="2743200" lvl="5" indent="-317500">
              <a:lnSpc>
                <a:spcPct val="115000"/>
              </a:lnSpc>
              <a:spcBef>
                <a:spcPct val="0"/>
              </a:spcBef>
              <a:spcAft>
                <a:spcPct val="0"/>
              </a:spcAft>
              <a:buClr>
                <a:schemeClr val="dk2"/>
              </a:buClr>
              <a:buSzPts val="1400"/>
              <a:buChar char="■"/>
              <a:defRPr>
                <a:solidFill>
                  <a:schemeClr val="dk2"/>
                </a:solidFill>
              </a:defRPr>
            </a:lvl6pPr>
            <a:lvl7pPr marL="3200400" lvl="6" indent="-317500">
              <a:lnSpc>
                <a:spcPct val="115000"/>
              </a:lnSpc>
              <a:spcBef>
                <a:spcPct val="0"/>
              </a:spcBef>
              <a:spcAft>
                <a:spcPct val="0"/>
              </a:spcAft>
              <a:buClr>
                <a:schemeClr val="dk2"/>
              </a:buClr>
              <a:buSzPts val="1400"/>
              <a:buChar char="●"/>
              <a:defRPr>
                <a:solidFill>
                  <a:schemeClr val="dk2"/>
                </a:solidFill>
              </a:defRPr>
            </a:lvl7pPr>
            <a:lvl8pPr marL="3657600" lvl="7" indent="-317500">
              <a:lnSpc>
                <a:spcPct val="115000"/>
              </a:lnSpc>
              <a:spcBef>
                <a:spcPct val="0"/>
              </a:spcBef>
              <a:spcAft>
                <a:spcPct val="0"/>
              </a:spcAft>
              <a:buClr>
                <a:schemeClr val="dk2"/>
              </a:buClr>
              <a:buSzPts val="1400"/>
              <a:buChar char="○"/>
              <a:defRPr>
                <a:solidFill>
                  <a:schemeClr val="dk2"/>
                </a:solidFill>
              </a:defRPr>
            </a:lvl8pPr>
            <a:lvl9pPr marL="4114800" lvl="8" indent="-317500">
              <a:lnSpc>
                <a:spcPct val="115000"/>
              </a:lnSpc>
              <a:spcBef>
                <a:spcPct val="0"/>
              </a:spcBef>
              <a:spcAft>
                <a:spcPct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ct val="0"/>
              </a:spcBef>
              <a:spcAft>
                <a:spcPct val="0"/>
              </a:spcAft>
              <a:buNone/>
            </a:pPr>
            <a:fld id="{00000000-1234-1234-1234-123412341234}" type="slidenum">
              <a:rPr lang="en"/>
              <a:t>0</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timing/>
  <p:txStyles>
    <p:title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Pr>
        <a:blipFill>
          <a:blip r:embed="rId12">
            <a:alphaModFix/>
          </a:blip>
          <a:stretch>
            <a:fillRect/>
          </a:stretch>
        </a:blipFill>
        <a:effectLst/>
      </p:bgPr>
    </p:bg>
    <p:spTree>
      <p:nvGrpSpPr>
        <p:cNvPr id="1" name="Shape 50"/>
        <p:cNvGrpSpPr/>
        <p:nvPr/>
      </p:nvGrpSpPr>
      <p:grpSpPr>
        <a:xfrm>
          <a:off x="0" y="0"/>
          <a: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ct val="0"/>
              </a:spcBef>
              <a:spcAft>
                <a:spcPct val="0"/>
              </a:spcAft>
              <a:buClr>
                <a:schemeClr val="dk1"/>
              </a:buClr>
              <a:buSzPts val="2800"/>
              <a:buNone/>
              <a:defRPr sz="2800">
                <a:solidFill>
                  <a:schemeClr val="dk1"/>
                </a:solidFill>
              </a:defRPr>
            </a:lvl1pPr>
            <a:lvl2pPr lvl="1" rtl="0">
              <a:spcBef>
                <a:spcPct val="0"/>
              </a:spcBef>
              <a:spcAft>
                <a:spcPct val="0"/>
              </a:spcAft>
              <a:buClr>
                <a:schemeClr val="dk1"/>
              </a:buClr>
              <a:buSzPts val="2800"/>
              <a:buNone/>
              <a:defRPr sz="2800">
                <a:solidFill>
                  <a:schemeClr val="dk1"/>
                </a:solidFill>
              </a:defRPr>
            </a:lvl2pPr>
            <a:lvl3pPr lvl="2" rtl="0">
              <a:spcBef>
                <a:spcPct val="0"/>
              </a:spcBef>
              <a:spcAft>
                <a:spcPct val="0"/>
              </a:spcAft>
              <a:buClr>
                <a:schemeClr val="dk1"/>
              </a:buClr>
              <a:buSzPts val="2800"/>
              <a:buNone/>
              <a:defRPr sz="2800">
                <a:solidFill>
                  <a:schemeClr val="dk1"/>
                </a:solidFill>
              </a:defRPr>
            </a:lvl3pPr>
            <a:lvl4pPr lvl="3" rtl="0">
              <a:spcBef>
                <a:spcPct val="0"/>
              </a:spcBef>
              <a:spcAft>
                <a:spcPct val="0"/>
              </a:spcAft>
              <a:buClr>
                <a:schemeClr val="dk1"/>
              </a:buClr>
              <a:buSzPts val="2800"/>
              <a:buNone/>
              <a:defRPr sz="2800">
                <a:solidFill>
                  <a:schemeClr val="dk1"/>
                </a:solidFill>
              </a:defRPr>
            </a:lvl4pPr>
            <a:lvl5pPr lvl="4" rtl="0">
              <a:spcBef>
                <a:spcPct val="0"/>
              </a:spcBef>
              <a:spcAft>
                <a:spcPct val="0"/>
              </a:spcAft>
              <a:buClr>
                <a:schemeClr val="dk1"/>
              </a:buClr>
              <a:buSzPts val="2800"/>
              <a:buNone/>
              <a:defRPr sz="2800">
                <a:solidFill>
                  <a:schemeClr val="dk1"/>
                </a:solidFill>
              </a:defRPr>
            </a:lvl5pPr>
            <a:lvl6pPr lvl="5" rtl="0">
              <a:spcBef>
                <a:spcPct val="0"/>
              </a:spcBef>
              <a:spcAft>
                <a:spcPct val="0"/>
              </a:spcAft>
              <a:buClr>
                <a:schemeClr val="dk1"/>
              </a:buClr>
              <a:buSzPts val="2800"/>
              <a:buNone/>
              <a:defRPr sz="2800">
                <a:solidFill>
                  <a:schemeClr val="dk1"/>
                </a:solidFill>
              </a:defRPr>
            </a:lvl6pPr>
            <a:lvl7pPr lvl="6" rtl="0">
              <a:spcBef>
                <a:spcPct val="0"/>
              </a:spcBef>
              <a:spcAft>
                <a:spcPct val="0"/>
              </a:spcAft>
              <a:buClr>
                <a:schemeClr val="dk1"/>
              </a:buClr>
              <a:buSzPts val="2800"/>
              <a:buNone/>
              <a:defRPr sz="2800">
                <a:solidFill>
                  <a:schemeClr val="dk1"/>
                </a:solidFill>
              </a:defRPr>
            </a:lvl7pPr>
            <a:lvl8pPr lvl="7" rtl="0">
              <a:spcBef>
                <a:spcPct val="0"/>
              </a:spcBef>
              <a:spcAft>
                <a:spcPct val="0"/>
              </a:spcAft>
              <a:buClr>
                <a:schemeClr val="dk1"/>
              </a:buClr>
              <a:buSzPts val="2800"/>
              <a:buNone/>
              <a:defRPr sz="2800">
                <a:solidFill>
                  <a:schemeClr val="dk1"/>
                </a:solidFill>
              </a:defRPr>
            </a:lvl8pPr>
            <a:lvl9pPr lvl="8" rtl="0">
              <a:spcBef>
                <a:spcPct val="0"/>
              </a:spcBef>
              <a:spcAft>
                <a:spcPct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ct val="0"/>
              </a:spcBef>
              <a:spcAft>
                <a:spcPct val="0"/>
              </a:spcAft>
              <a:buClr>
                <a:schemeClr val="dk2"/>
              </a:buClr>
              <a:buSzPts val="1800"/>
              <a:buChar char="●"/>
              <a:defRPr sz="1800">
                <a:solidFill>
                  <a:schemeClr val="dk2"/>
                </a:solidFill>
              </a:defRPr>
            </a:lvl1pPr>
            <a:lvl2pPr marL="914400" lvl="1" indent="-317500" rtl="0">
              <a:lnSpc>
                <a:spcPct val="115000"/>
              </a:lnSpc>
              <a:spcBef>
                <a:spcPct val="0"/>
              </a:spcBef>
              <a:spcAft>
                <a:spcPct val="0"/>
              </a:spcAft>
              <a:buClr>
                <a:schemeClr val="dk2"/>
              </a:buClr>
              <a:buSzPts val="1400"/>
              <a:buChar char="○"/>
              <a:defRPr>
                <a:solidFill>
                  <a:schemeClr val="dk2"/>
                </a:solidFill>
              </a:defRPr>
            </a:lvl2pPr>
            <a:lvl3pPr marL="1371600" lvl="2" indent="-317500" rtl="0">
              <a:lnSpc>
                <a:spcPct val="115000"/>
              </a:lnSpc>
              <a:spcBef>
                <a:spcPct val="0"/>
              </a:spcBef>
              <a:spcAft>
                <a:spcPct val="0"/>
              </a:spcAft>
              <a:buClr>
                <a:schemeClr val="dk2"/>
              </a:buClr>
              <a:buSzPts val="1400"/>
              <a:buChar char="■"/>
              <a:defRPr>
                <a:solidFill>
                  <a:schemeClr val="dk2"/>
                </a:solidFill>
              </a:defRPr>
            </a:lvl3pPr>
            <a:lvl4pPr marL="1828800" lvl="3" indent="-317500" rtl="0">
              <a:lnSpc>
                <a:spcPct val="115000"/>
              </a:lnSpc>
              <a:spcBef>
                <a:spcPct val="0"/>
              </a:spcBef>
              <a:spcAft>
                <a:spcPct val="0"/>
              </a:spcAft>
              <a:buClr>
                <a:schemeClr val="dk2"/>
              </a:buClr>
              <a:buSzPts val="1400"/>
              <a:buChar char="●"/>
              <a:defRPr>
                <a:solidFill>
                  <a:schemeClr val="dk2"/>
                </a:solidFill>
              </a:defRPr>
            </a:lvl4pPr>
            <a:lvl5pPr marL="2286000" lvl="4" indent="-317500" rtl="0">
              <a:lnSpc>
                <a:spcPct val="115000"/>
              </a:lnSpc>
              <a:spcBef>
                <a:spcPct val="0"/>
              </a:spcBef>
              <a:spcAft>
                <a:spcPct val="0"/>
              </a:spcAft>
              <a:buClr>
                <a:schemeClr val="dk2"/>
              </a:buClr>
              <a:buSzPts val="1400"/>
              <a:buChar char="○"/>
              <a:defRPr>
                <a:solidFill>
                  <a:schemeClr val="dk2"/>
                </a:solidFill>
              </a:defRPr>
            </a:lvl5pPr>
            <a:lvl6pPr marL="2743200" lvl="5" indent="-317500" rtl="0">
              <a:lnSpc>
                <a:spcPct val="115000"/>
              </a:lnSpc>
              <a:spcBef>
                <a:spcPct val="0"/>
              </a:spcBef>
              <a:spcAft>
                <a:spcPct val="0"/>
              </a:spcAft>
              <a:buClr>
                <a:schemeClr val="dk2"/>
              </a:buClr>
              <a:buSzPts val="1400"/>
              <a:buChar char="■"/>
              <a:defRPr>
                <a:solidFill>
                  <a:schemeClr val="dk2"/>
                </a:solidFill>
              </a:defRPr>
            </a:lvl6pPr>
            <a:lvl7pPr marL="3200400" lvl="6" indent="-317500" rtl="0">
              <a:lnSpc>
                <a:spcPct val="115000"/>
              </a:lnSpc>
              <a:spcBef>
                <a:spcPct val="0"/>
              </a:spcBef>
              <a:spcAft>
                <a:spcPct val="0"/>
              </a:spcAft>
              <a:buClr>
                <a:schemeClr val="dk2"/>
              </a:buClr>
              <a:buSzPts val="1400"/>
              <a:buChar char="●"/>
              <a:defRPr>
                <a:solidFill>
                  <a:schemeClr val="dk2"/>
                </a:solidFill>
              </a:defRPr>
            </a:lvl7pPr>
            <a:lvl8pPr marL="3657600" lvl="7" indent="-317500" rtl="0">
              <a:lnSpc>
                <a:spcPct val="115000"/>
              </a:lnSpc>
              <a:spcBef>
                <a:spcPct val="0"/>
              </a:spcBef>
              <a:spcAft>
                <a:spcPct val="0"/>
              </a:spcAft>
              <a:buClr>
                <a:schemeClr val="dk2"/>
              </a:buClr>
              <a:buSzPts val="1400"/>
              <a:buChar char="○"/>
              <a:defRPr>
                <a:solidFill>
                  <a:schemeClr val="dk2"/>
                </a:solidFill>
              </a:defRPr>
            </a:lvl8pPr>
            <a:lvl9pPr marL="4114800" lvl="8" indent="-317500" rtl="0">
              <a:lnSpc>
                <a:spcPct val="115000"/>
              </a:lnSpc>
              <a:spcBef>
                <a:spcPct val="0"/>
              </a:spcBef>
              <a:spcAft>
                <a:spcPct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ct val="0"/>
              </a:spcBef>
              <a:spcAft>
                <a:spcPct val="0"/>
              </a:spcAft>
              <a:buNone/>
            </a:pPr>
            <a:fld id="{00000000-1234-1234-1234-123412341234}" type="slidenum">
              <a:rPr lang="en"/>
              <a:t>0</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transition/>
  <p:timing/>
  <p:txStyles>
    <p:title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Pr>
        <a:blipFill>
          <a:blip r:embed="rId12">
            <a:alphaModFix/>
          </a:blip>
          <a:stretch>
            <a:fillRect/>
          </a:stretch>
        </a:blipFill>
        <a:effectLst/>
      </p:bgPr>
    </p:bg>
    <p:spTree>
      <p:nvGrpSpPr>
        <p:cNvPr id="1" name="Shape 5"/>
        <p:cNvGrpSpPr/>
        <p:nvPr/>
      </p:nvGrpSpPr>
      <p:grpSpPr>
        <a:xfrm>
          <a:off x="0" y="0"/>
          <a: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ct val="0"/>
              </a:spcBef>
              <a:spcAft>
                <a:spcPct val="0"/>
              </a:spcAft>
              <a:buClr>
                <a:schemeClr val="dk1"/>
              </a:buClr>
              <a:buSzPts val="2800"/>
              <a:buNone/>
              <a:defRPr sz="2800">
                <a:solidFill>
                  <a:schemeClr val="dk1"/>
                </a:solidFill>
              </a:defRPr>
            </a:lvl1pPr>
            <a:lvl2pPr lvl="1">
              <a:spcBef>
                <a:spcPct val="0"/>
              </a:spcBef>
              <a:spcAft>
                <a:spcPct val="0"/>
              </a:spcAft>
              <a:buClr>
                <a:schemeClr val="dk1"/>
              </a:buClr>
              <a:buSzPts val="2800"/>
              <a:buNone/>
              <a:defRPr sz="2800">
                <a:solidFill>
                  <a:schemeClr val="dk1"/>
                </a:solidFill>
              </a:defRPr>
            </a:lvl2pPr>
            <a:lvl3pPr lvl="2">
              <a:spcBef>
                <a:spcPct val="0"/>
              </a:spcBef>
              <a:spcAft>
                <a:spcPct val="0"/>
              </a:spcAft>
              <a:buClr>
                <a:schemeClr val="dk1"/>
              </a:buClr>
              <a:buSzPts val="2800"/>
              <a:buNone/>
              <a:defRPr sz="2800">
                <a:solidFill>
                  <a:schemeClr val="dk1"/>
                </a:solidFill>
              </a:defRPr>
            </a:lvl3pPr>
            <a:lvl4pPr lvl="3">
              <a:spcBef>
                <a:spcPct val="0"/>
              </a:spcBef>
              <a:spcAft>
                <a:spcPct val="0"/>
              </a:spcAft>
              <a:buClr>
                <a:schemeClr val="dk1"/>
              </a:buClr>
              <a:buSzPts val="2800"/>
              <a:buNone/>
              <a:defRPr sz="2800">
                <a:solidFill>
                  <a:schemeClr val="dk1"/>
                </a:solidFill>
              </a:defRPr>
            </a:lvl4pPr>
            <a:lvl5pPr lvl="4">
              <a:spcBef>
                <a:spcPct val="0"/>
              </a:spcBef>
              <a:spcAft>
                <a:spcPct val="0"/>
              </a:spcAft>
              <a:buClr>
                <a:schemeClr val="dk1"/>
              </a:buClr>
              <a:buSzPts val="2800"/>
              <a:buNone/>
              <a:defRPr sz="2800">
                <a:solidFill>
                  <a:schemeClr val="dk1"/>
                </a:solidFill>
              </a:defRPr>
            </a:lvl5pPr>
            <a:lvl6pPr lvl="5">
              <a:spcBef>
                <a:spcPct val="0"/>
              </a:spcBef>
              <a:spcAft>
                <a:spcPct val="0"/>
              </a:spcAft>
              <a:buClr>
                <a:schemeClr val="dk1"/>
              </a:buClr>
              <a:buSzPts val="2800"/>
              <a:buNone/>
              <a:defRPr sz="2800">
                <a:solidFill>
                  <a:schemeClr val="dk1"/>
                </a:solidFill>
              </a:defRPr>
            </a:lvl6pPr>
            <a:lvl7pPr lvl="6">
              <a:spcBef>
                <a:spcPct val="0"/>
              </a:spcBef>
              <a:spcAft>
                <a:spcPct val="0"/>
              </a:spcAft>
              <a:buClr>
                <a:schemeClr val="dk1"/>
              </a:buClr>
              <a:buSzPts val="2800"/>
              <a:buNone/>
              <a:defRPr sz="2800">
                <a:solidFill>
                  <a:schemeClr val="dk1"/>
                </a:solidFill>
              </a:defRPr>
            </a:lvl7pPr>
            <a:lvl8pPr lvl="7">
              <a:spcBef>
                <a:spcPct val="0"/>
              </a:spcBef>
              <a:spcAft>
                <a:spcPct val="0"/>
              </a:spcAft>
              <a:buClr>
                <a:schemeClr val="dk1"/>
              </a:buClr>
              <a:buSzPts val="2800"/>
              <a:buNone/>
              <a:defRPr sz="2800">
                <a:solidFill>
                  <a:schemeClr val="dk1"/>
                </a:solidFill>
              </a:defRPr>
            </a:lvl8pPr>
            <a:lvl9pPr lvl="8">
              <a:spcBef>
                <a:spcPct val="0"/>
              </a:spcBef>
              <a:spcAft>
                <a:spcPct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ct val="0"/>
              </a:spcBef>
              <a:spcAft>
                <a:spcPct val="0"/>
              </a:spcAft>
              <a:buClr>
                <a:schemeClr val="dk2"/>
              </a:buClr>
              <a:buSzPts val="1800"/>
              <a:buChar char="●"/>
              <a:defRPr sz="1800">
                <a:solidFill>
                  <a:schemeClr val="dk2"/>
                </a:solidFill>
              </a:defRPr>
            </a:lvl1pPr>
            <a:lvl2pPr marL="914400" lvl="1" indent="-317500">
              <a:lnSpc>
                <a:spcPct val="115000"/>
              </a:lnSpc>
              <a:spcBef>
                <a:spcPct val="0"/>
              </a:spcBef>
              <a:spcAft>
                <a:spcPct val="0"/>
              </a:spcAft>
              <a:buClr>
                <a:schemeClr val="dk2"/>
              </a:buClr>
              <a:buSzPts val="1400"/>
              <a:buChar char="○"/>
              <a:defRPr>
                <a:solidFill>
                  <a:schemeClr val="dk2"/>
                </a:solidFill>
              </a:defRPr>
            </a:lvl2pPr>
            <a:lvl3pPr marL="1371600" lvl="2" indent="-317500">
              <a:lnSpc>
                <a:spcPct val="115000"/>
              </a:lnSpc>
              <a:spcBef>
                <a:spcPct val="0"/>
              </a:spcBef>
              <a:spcAft>
                <a:spcPct val="0"/>
              </a:spcAft>
              <a:buClr>
                <a:schemeClr val="dk2"/>
              </a:buClr>
              <a:buSzPts val="1400"/>
              <a:buChar char="■"/>
              <a:defRPr>
                <a:solidFill>
                  <a:schemeClr val="dk2"/>
                </a:solidFill>
              </a:defRPr>
            </a:lvl3pPr>
            <a:lvl4pPr marL="1828800" lvl="3" indent="-317500">
              <a:lnSpc>
                <a:spcPct val="115000"/>
              </a:lnSpc>
              <a:spcBef>
                <a:spcPct val="0"/>
              </a:spcBef>
              <a:spcAft>
                <a:spcPct val="0"/>
              </a:spcAft>
              <a:buClr>
                <a:schemeClr val="dk2"/>
              </a:buClr>
              <a:buSzPts val="1400"/>
              <a:buChar char="●"/>
              <a:defRPr>
                <a:solidFill>
                  <a:schemeClr val="dk2"/>
                </a:solidFill>
              </a:defRPr>
            </a:lvl4pPr>
            <a:lvl5pPr marL="2286000" lvl="4" indent="-317500">
              <a:lnSpc>
                <a:spcPct val="115000"/>
              </a:lnSpc>
              <a:spcBef>
                <a:spcPct val="0"/>
              </a:spcBef>
              <a:spcAft>
                <a:spcPct val="0"/>
              </a:spcAft>
              <a:buClr>
                <a:schemeClr val="dk2"/>
              </a:buClr>
              <a:buSzPts val="1400"/>
              <a:buChar char="○"/>
              <a:defRPr>
                <a:solidFill>
                  <a:schemeClr val="dk2"/>
                </a:solidFill>
              </a:defRPr>
            </a:lvl5pPr>
            <a:lvl6pPr marL="2743200" lvl="5" indent="-317500">
              <a:lnSpc>
                <a:spcPct val="115000"/>
              </a:lnSpc>
              <a:spcBef>
                <a:spcPct val="0"/>
              </a:spcBef>
              <a:spcAft>
                <a:spcPct val="0"/>
              </a:spcAft>
              <a:buClr>
                <a:schemeClr val="dk2"/>
              </a:buClr>
              <a:buSzPts val="1400"/>
              <a:buChar char="■"/>
              <a:defRPr>
                <a:solidFill>
                  <a:schemeClr val="dk2"/>
                </a:solidFill>
              </a:defRPr>
            </a:lvl6pPr>
            <a:lvl7pPr marL="3200400" lvl="6" indent="-317500">
              <a:lnSpc>
                <a:spcPct val="115000"/>
              </a:lnSpc>
              <a:spcBef>
                <a:spcPct val="0"/>
              </a:spcBef>
              <a:spcAft>
                <a:spcPct val="0"/>
              </a:spcAft>
              <a:buClr>
                <a:schemeClr val="dk2"/>
              </a:buClr>
              <a:buSzPts val="1400"/>
              <a:buChar char="●"/>
              <a:defRPr>
                <a:solidFill>
                  <a:schemeClr val="dk2"/>
                </a:solidFill>
              </a:defRPr>
            </a:lvl7pPr>
            <a:lvl8pPr marL="3657600" lvl="7" indent="-317500">
              <a:lnSpc>
                <a:spcPct val="115000"/>
              </a:lnSpc>
              <a:spcBef>
                <a:spcPct val="0"/>
              </a:spcBef>
              <a:spcAft>
                <a:spcPct val="0"/>
              </a:spcAft>
              <a:buClr>
                <a:schemeClr val="dk2"/>
              </a:buClr>
              <a:buSzPts val="1400"/>
              <a:buChar char="○"/>
              <a:defRPr>
                <a:solidFill>
                  <a:schemeClr val="dk2"/>
                </a:solidFill>
              </a:defRPr>
            </a:lvl8pPr>
            <a:lvl9pPr marL="4114800" lvl="8" indent="-317500">
              <a:lnSpc>
                <a:spcPct val="115000"/>
              </a:lnSpc>
              <a:spcBef>
                <a:spcPct val="0"/>
              </a:spcBef>
              <a:spcAft>
                <a:spcPct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ct val="0"/>
              </a:spcBef>
              <a:spcAft>
                <a:spcPct val="0"/>
              </a:spcAft>
            </a:defPPr>
            <a:lvl1pPr marR="0" lvl="0"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1pPr>
            <a:lvl2pPr marR="0" lvl="1"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2pPr>
            <a:lvl3pPr marR="0" lvl="2"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3pPr>
            <a:lvl4pPr marR="0" lvl="3"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4pPr>
            <a:lvl5pPr marR="0" lvl="4"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5pPr>
            <a:lvl6pPr marR="0" lvl="5"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6pPr>
            <a:lvl7pPr marR="0" lvl="6"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7pPr>
            <a:lvl8pPr marR="0" lvl="7"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8pPr>
            <a:lvl9pPr marR="0" lvl="8"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9pPr>
          </a:lstStyle>
          <a:p>
            <a:pPr marL="0" lvl="0" indent="0" algn="r" rtl="0">
              <a:spcBef>
                <a:spcPct val="0"/>
              </a:spcBef>
              <a:spcAft>
                <a:spcPct val="0"/>
              </a:spcAft>
              <a:buNone/>
            </a:pPr>
            <a:fld id="{00000000-1234-1234-1234-123412341234}" type="slidenum">
              <a:rPr lang="en"/>
              <a:t>0</a:t>
            </a:fld>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transition/>
  <p:timing/>
  <p:txStyles>
    <p:title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Pr>
        <a:blipFill>
          <a:blip r:embed="rId12">
            <a:alphaModFix/>
          </a:blip>
          <a:stretch>
            <a:fillRect/>
          </a:stretch>
        </a:blipFill>
        <a:effectLst/>
      </p:bgPr>
    </p:bg>
    <p:spTree>
      <p:nvGrpSpPr>
        <p:cNvPr id="1" name="Shape 5"/>
        <p:cNvGrpSpPr/>
        <p:nvPr/>
      </p:nvGrpSpPr>
      <p:grpSpPr>
        <a:xfrm>
          <a:off x="0" y="0"/>
          <a: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ct val="0"/>
              </a:spcBef>
              <a:spcAft>
                <a:spcPct val="0"/>
              </a:spcAft>
              <a:buClr>
                <a:schemeClr val="dk1"/>
              </a:buClr>
              <a:buSzPts val="2800"/>
              <a:buNone/>
              <a:defRPr sz="2800">
                <a:solidFill>
                  <a:schemeClr val="dk1"/>
                </a:solidFill>
              </a:defRPr>
            </a:lvl1pPr>
            <a:lvl2pPr lvl="1">
              <a:spcBef>
                <a:spcPct val="0"/>
              </a:spcBef>
              <a:spcAft>
                <a:spcPct val="0"/>
              </a:spcAft>
              <a:buClr>
                <a:schemeClr val="dk1"/>
              </a:buClr>
              <a:buSzPts val="2800"/>
              <a:buNone/>
              <a:defRPr sz="2800">
                <a:solidFill>
                  <a:schemeClr val="dk1"/>
                </a:solidFill>
              </a:defRPr>
            </a:lvl2pPr>
            <a:lvl3pPr lvl="2">
              <a:spcBef>
                <a:spcPct val="0"/>
              </a:spcBef>
              <a:spcAft>
                <a:spcPct val="0"/>
              </a:spcAft>
              <a:buClr>
                <a:schemeClr val="dk1"/>
              </a:buClr>
              <a:buSzPts val="2800"/>
              <a:buNone/>
              <a:defRPr sz="2800">
                <a:solidFill>
                  <a:schemeClr val="dk1"/>
                </a:solidFill>
              </a:defRPr>
            </a:lvl3pPr>
            <a:lvl4pPr lvl="3">
              <a:spcBef>
                <a:spcPct val="0"/>
              </a:spcBef>
              <a:spcAft>
                <a:spcPct val="0"/>
              </a:spcAft>
              <a:buClr>
                <a:schemeClr val="dk1"/>
              </a:buClr>
              <a:buSzPts val="2800"/>
              <a:buNone/>
              <a:defRPr sz="2800">
                <a:solidFill>
                  <a:schemeClr val="dk1"/>
                </a:solidFill>
              </a:defRPr>
            </a:lvl4pPr>
            <a:lvl5pPr lvl="4">
              <a:spcBef>
                <a:spcPct val="0"/>
              </a:spcBef>
              <a:spcAft>
                <a:spcPct val="0"/>
              </a:spcAft>
              <a:buClr>
                <a:schemeClr val="dk1"/>
              </a:buClr>
              <a:buSzPts val="2800"/>
              <a:buNone/>
              <a:defRPr sz="2800">
                <a:solidFill>
                  <a:schemeClr val="dk1"/>
                </a:solidFill>
              </a:defRPr>
            </a:lvl5pPr>
            <a:lvl6pPr lvl="5">
              <a:spcBef>
                <a:spcPct val="0"/>
              </a:spcBef>
              <a:spcAft>
                <a:spcPct val="0"/>
              </a:spcAft>
              <a:buClr>
                <a:schemeClr val="dk1"/>
              </a:buClr>
              <a:buSzPts val="2800"/>
              <a:buNone/>
              <a:defRPr sz="2800">
                <a:solidFill>
                  <a:schemeClr val="dk1"/>
                </a:solidFill>
              </a:defRPr>
            </a:lvl6pPr>
            <a:lvl7pPr lvl="6">
              <a:spcBef>
                <a:spcPct val="0"/>
              </a:spcBef>
              <a:spcAft>
                <a:spcPct val="0"/>
              </a:spcAft>
              <a:buClr>
                <a:schemeClr val="dk1"/>
              </a:buClr>
              <a:buSzPts val="2800"/>
              <a:buNone/>
              <a:defRPr sz="2800">
                <a:solidFill>
                  <a:schemeClr val="dk1"/>
                </a:solidFill>
              </a:defRPr>
            </a:lvl7pPr>
            <a:lvl8pPr lvl="7">
              <a:spcBef>
                <a:spcPct val="0"/>
              </a:spcBef>
              <a:spcAft>
                <a:spcPct val="0"/>
              </a:spcAft>
              <a:buClr>
                <a:schemeClr val="dk1"/>
              </a:buClr>
              <a:buSzPts val="2800"/>
              <a:buNone/>
              <a:defRPr sz="2800">
                <a:solidFill>
                  <a:schemeClr val="dk1"/>
                </a:solidFill>
              </a:defRPr>
            </a:lvl8pPr>
            <a:lvl9pPr lvl="8">
              <a:spcBef>
                <a:spcPct val="0"/>
              </a:spcBef>
              <a:spcAft>
                <a:spcPct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ct val="0"/>
              </a:spcBef>
              <a:spcAft>
                <a:spcPct val="0"/>
              </a:spcAft>
              <a:buClr>
                <a:schemeClr val="dk2"/>
              </a:buClr>
              <a:buSzPts val="1800"/>
              <a:buChar char="●"/>
              <a:defRPr sz="1800">
                <a:solidFill>
                  <a:schemeClr val="dk2"/>
                </a:solidFill>
              </a:defRPr>
            </a:lvl1pPr>
            <a:lvl2pPr marL="914400" lvl="1" indent="-317500">
              <a:lnSpc>
                <a:spcPct val="115000"/>
              </a:lnSpc>
              <a:spcBef>
                <a:spcPct val="0"/>
              </a:spcBef>
              <a:spcAft>
                <a:spcPct val="0"/>
              </a:spcAft>
              <a:buClr>
                <a:schemeClr val="dk2"/>
              </a:buClr>
              <a:buSzPts val="1400"/>
              <a:buChar char="○"/>
              <a:defRPr>
                <a:solidFill>
                  <a:schemeClr val="dk2"/>
                </a:solidFill>
              </a:defRPr>
            </a:lvl2pPr>
            <a:lvl3pPr marL="1371600" lvl="2" indent="-317500">
              <a:lnSpc>
                <a:spcPct val="115000"/>
              </a:lnSpc>
              <a:spcBef>
                <a:spcPct val="0"/>
              </a:spcBef>
              <a:spcAft>
                <a:spcPct val="0"/>
              </a:spcAft>
              <a:buClr>
                <a:schemeClr val="dk2"/>
              </a:buClr>
              <a:buSzPts val="1400"/>
              <a:buChar char="■"/>
              <a:defRPr>
                <a:solidFill>
                  <a:schemeClr val="dk2"/>
                </a:solidFill>
              </a:defRPr>
            </a:lvl3pPr>
            <a:lvl4pPr marL="1828800" lvl="3" indent="-317500">
              <a:lnSpc>
                <a:spcPct val="115000"/>
              </a:lnSpc>
              <a:spcBef>
                <a:spcPct val="0"/>
              </a:spcBef>
              <a:spcAft>
                <a:spcPct val="0"/>
              </a:spcAft>
              <a:buClr>
                <a:schemeClr val="dk2"/>
              </a:buClr>
              <a:buSzPts val="1400"/>
              <a:buChar char="●"/>
              <a:defRPr>
                <a:solidFill>
                  <a:schemeClr val="dk2"/>
                </a:solidFill>
              </a:defRPr>
            </a:lvl4pPr>
            <a:lvl5pPr marL="2286000" lvl="4" indent="-317500">
              <a:lnSpc>
                <a:spcPct val="115000"/>
              </a:lnSpc>
              <a:spcBef>
                <a:spcPct val="0"/>
              </a:spcBef>
              <a:spcAft>
                <a:spcPct val="0"/>
              </a:spcAft>
              <a:buClr>
                <a:schemeClr val="dk2"/>
              </a:buClr>
              <a:buSzPts val="1400"/>
              <a:buChar char="○"/>
              <a:defRPr>
                <a:solidFill>
                  <a:schemeClr val="dk2"/>
                </a:solidFill>
              </a:defRPr>
            </a:lvl5pPr>
            <a:lvl6pPr marL="2743200" lvl="5" indent="-317500">
              <a:lnSpc>
                <a:spcPct val="115000"/>
              </a:lnSpc>
              <a:spcBef>
                <a:spcPct val="0"/>
              </a:spcBef>
              <a:spcAft>
                <a:spcPct val="0"/>
              </a:spcAft>
              <a:buClr>
                <a:schemeClr val="dk2"/>
              </a:buClr>
              <a:buSzPts val="1400"/>
              <a:buChar char="■"/>
              <a:defRPr>
                <a:solidFill>
                  <a:schemeClr val="dk2"/>
                </a:solidFill>
              </a:defRPr>
            </a:lvl6pPr>
            <a:lvl7pPr marL="3200400" lvl="6" indent="-317500">
              <a:lnSpc>
                <a:spcPct val="115000"/>
              </a:lnSpc>
              <a:spcBef>
                <a:spcPct val="0"/>
              </a:spcBef>
              <a:spcAft>
                <a:spcPct val="0"/>
              </a:spcAft>
              <a:buClr>
                <a:schemeClr val="dk2"/>
              </a:buClr>
              <a:buSzPts val="1400"/>
              <a:buChar char="●"/>
              <a:defRPr>
                <a:solidFill>
                  <a:schemeClr val="dk2"/>
                </a:solidFill>
              </a:defRPr>
            </a:lvl7pPr>
            <a:lvl8pPr marL="3657600" lvl="7" indent="-317500">
              <a:lnSpc>
                <a:spcPct val="115000"/>
              </a:lnSpc>
              <a:spcBef>
                <a:spcPct val="0"/>
              </a:spcBef>
              <a:spcAft>
                <a:spcPct val="0"/>
              </a:spcAft>
              <a:buClr>
                <a:schemeClr val="dk2"/>
              </a:buClr>
              <a:buSzPts val="1400"/>
              <a:buChar char="○"/>
              <a:defRPr>
                <a:solidFill>
                  <a:schemeClr val="dk2"/>
                </a:solidFill>
              </a:defRPr>
            </a:lvl8pPr>
            <a:lvl9pPr marL="4114800" lvl="8" indent="-317500">
              <a:lnSpc>
                <a:spcPct val="115000"/>
              </a:lnSpc>
              <a:spcBef>
                <a:spcPct val="0"/>
              </a:spcBef>
              <a:spcAft>
                <a:spcPct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ct val="0"/>
              </a:spcBef>
              <a:spcAft>
                <a:spcPct val="0"/>
              </a:spcAft>
            </a:defPPr>
            <a:lvl1pPr marR="0" lvl="0"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1pPr>
            <a:lvl2pPr marR="0" lvl="1"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2pPr>
            <a:lvl3pPr marR="0" lvl="2"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3pPr>
            <a:lvl4pPr marR="0" lvl="3"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4pPr>
            <a:lvl5pPr marR="0" lvl="4"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5pPr>
            <a:lvl6pPr marR="0" lvl="5"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6pPr>
            <a:lvl7pPr marR="0" lvl="6"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7pPr>
            <a:lvl8pPr marR="0" lvl="7"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8pPr>
            <a:lvl9pPr marR="0" lvl="8"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9pPr>
          </a:lstStyle>
          <a:p>
            <a:pPr marL="0" lvl="0" indent="0" algn="r" rtl="0">
              <a:spcBef>
                <a:spcPct val="0"/>
              </a:spcBef>
              <a:spcAft>
                <a:spcPct val="0"/>
              </a:spcAft>
              <a:buNone/>
            </a:pPr>
            <a:fld id="{00000000-1234-1234-1234-123412341234}" type="slidenum">
              <a:rPr lang="en"/>
              <a:t>0</a:t>
            </a:fld>
            <a:endParaRPr/>
          </a:p>
        </p:txBody>
      </p:sp>
    </p:spTree>
  </p:cSld>
  <p:clrMap bg1="lt1" tx1="dk1" bg2="dk2" tx2="lt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transition/>
  <p:timing/>
  <p:txStyles>
    <p:title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Pr>
        <a:blipFill>
          <a:blip r:embed="rId12">
            <a:alphaModFix/>
          </a:blip>
          <a:stretch>
            <a:fillRect/>
          </a:stretch>
        </a:blipFill>
        <a:effectLst/>
      </p:bgPr>
    </p:bg>
    <p:spTree>
      <p:nvGrpSpPr>
        <p:cNvPr id="1" name="Shape 5"/>
        <p:cNvGrpSpPr/>
        <p:nvPr/>
      </p:nvGrpSpPr>
      <p:grpSpPr>
        <a:xfrm>
          <a:off x="0" y="0"/>
          <a: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ct val="0"/>
              </a:spcBef>
              <a:spcAft>
                <a:spcPct val="0"/>
              </a:spcAft>
              <a:buClr>
                <a:schemeClr val="dk1"/>
              </a:buClr>
              <a:buSzPts val="2800"/>
              <a:buNone/>
              <a:defRPr sz="2800">
                <a:solidFill>
                  <a:schemeClr val="dk1"/>
                </a:solidFill>
              </a:defRPr>
            </a:lvl1pPr>
            <a:lvl2pPr lvl="1">
              <a:spcBef>
                <a:spcPct val="0"/>
              </a:spcBef>
              <a:spcAft>
                <a:spcPct val="0"/>
              </a:spcAft>
              <a:buClr>
                <a:schemeClr val="dk1"/>
              </a:buClr>
              <a:buSzPts val="2800"/>
              <a:buNone/>
              <a:defRPr sz="2800">
                <a:solidFill>
                  <a:schemeClr val="dk1"/>
                </a:solidFill>
              </a:defRPr>
            </a:lvl2pPr>
            <a:lvl3pPr lvl="2">
              <a:spcBef>
                <a:spcPct val="0"/>
              </a:spcBef>
              <a:spcAft>
                <a:spcPct val="0"/>
              </a:spcAft>
              <a:buClr>
                <a:schemeClr val="dk1"/>
              </a:buClr>
              <a:buSzPts val="2800"/>
              <a:buNone/>
              <a:defRPr sz="2800">
                <a:solidFill>
                  <a:schemeClr val="dk1"/>
                </a:solidFill>
              </a:defRPr>
            </a:lvl3pPr>
            <a:lvl4pPr lvl="3">
              <a:spcBef>
                <a:spcPct val="0"/>
              </a:spcBef>
              <a:spcAft>
                <a:spcPct val="0"/>
              </a:spcAft>
              <a:buClr>
                <a:schemeClr val="dk1"/>
              </a:buClr>
              <a:buSzPts val="2800"/>
              <a:buNone/>
              <a:defRPr sz="2800">
                <a:solidFill>
                  <a:schemeClr val="dk1"/>
                </a:solidFill>
              </a:defRPr>
            </a:lvl4pPr>
            <a:lvl5pPr lvl="4">
              <a:spcBef>
                <a:spcPct val="0"/>
              </a:spcBef>
              <a:spcAft>
                <a:spcPct val="0"/>
              </a:spcAft>
              <a:buClr>
                <a:schemeClr val="dk1"/>
              </a:buClr>
              <a:buSzPts val="2800"/>
              <a:buNone/>
              <a:defRPr sz="2800">
                <a:solidFill>
                  <a:schemeClr val="dk1"/>
                </a:solidFill>
              </a:defRPr>
            </a:lvl5pPr>
            <a:lvl6pPr lvl="5">
              <a:spcBef>
                <a:spcPct val="0"/>
              </a:spcBef>
              <a:spcAft>
                <a:spcPct val="0"/>
              </a:spcAft>
              <a:buClr>
                <a:schemeClr val="dk1"/>
              </a:buClr>
              <a:buSzPts val="2800"/>
              <a:buNone/>
              <a:defRPr sz="2800">
                <a:solidFill>
                  <a:schemeClr val="dk1"/>
                </a:solidFill>
              </a:defRPr>
            </a:lvl6pPr>
            <a:lvl7pPr lvl="6">
              <a:spcBef>
                <a:spcPct val="0"/>
              </a:spcBef>
              <a:spcAft>
                <a:spcPct val="0"/>
              </a:spcAft>
              <a:buClr>
                <a:schemeClr val="dk1"/>
              </a:buClr>
              <a:buSzPts val="2800"/>
              <a:buNone/>
              <a:defRPr sz="2800">
                <a:solidFill>
                  <a:schemeClr val="dk1"/>
                </a:solidFill>
              </a:defRPr>
            </a:lvl7pPr>
            <a:lvl8pPr lvl="7">
              <a:spcBef>
                <a:spcPct val="0"/>
              </a:spcBef>
              <a:spcAft>
                <a:spcPct val="0"/>
              </a:spcAft>
              <a:buClr>
                <a:schemeClr val="dk1"/>
              </a:buClr>
              <a:buSzPts val="2800"/>
              <a:buNone/>
              <a:defRPr sz="2800">
                <a:solidFill>
                  <a:schemeClr val="dk1"/>
                </a:solidFill>
              </a:defRPr>
            </a:lvl8pPr>
            <a:lvl9pPr lvl="8">
              <a:spcBef>
                <a:spcPct val="0"/>
              </a:spcBef>
              <a:spcAft>
                <a:spcPct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ct val="0"/>
              </a:spcBef>
              <a:spcAft>
                <a:spcPct val="0"/>
              </a:spcAft>
              <a:buClr>
                <a:schemeClr val="dk2"/>
              </a:buClr>
              <a:buSzPts val="1800"/>
              <a:buChar char="●"/>
              <a:defRPr sz="1800">
                <a:solidFill>
                  <a:schemeClr val="dk2"/>
                </a:solidFill>
              </a:defRPr>
            </a:lvl1pPr>
            <a:lvl2pPr marL="914400" lvl="1" indent="-317500">
              <a:lnSpc>
                <a:spcPct val="115000"/>
              </a:lnSpc>
              <a:spcBef>
                <a:spcPct val="0"/>
              </a:spcBef>
              <a:spcAft>
                <a:spcPct val="0"/>
              </a:spcAft>
              <a:buClr>
                <a:schemeClr val="dk2"/>
              </a:buClr>
              <a:buSzPts val="1400"/>
              <a:buChar char="○"/>
              <a:defRPr>
                <a:solidFill>
                  <a:schemeClr val="dk2"/>
                </a:solidFill>
              </a:defRPr>
            </a:lvl2pPr>
            <a:lvl3pPr marL="1371600" lvl="2" indent="-317500">
              <a:lnSpc>
                <a:spcPct val="115000"/>
              </a:lnSpc>
              <a:spcBef>
                <a:spcPct val="0"/>
              </a:spcBef>
              <a:spcAft>
                <a:spcPct val="0"/>
              </a:spcAft>
              <a:buClr>
                <a:schemeClr val="dk2"/>
              </a:buClr>
              <a:buSzPts val="1400"/>
              <a:buChar char="■"/>
              <a:defRPr>
                <a:solidFill>
                  <a:schemeClr val="dk2"/>
                </a:solidFill>
              </a:defRPr>
            </a:lvl3pPr>
            <a:lvl4pPr marL="1828800" lvl="3" indent="-317500">
              <a:lnSpc>
                <a:spcPct val="115000"/>
              </a:lnSpc>
              <a:spcBef>
                <a:spcPct val="0"/>
              </a:spcBef>
              <a:spcAft>
                <a:spcPct val="0"/>
              </a:spcAft>
              <a:buClr>
                <a:schemeClr val="dk2"/>
              </a:buClr>
              <a:buSzPts val="1400"/>
              <a:buChar char="●"/>
              <a:defRPr>
                <a:solidFill>
                  <a:schemeClr val="dk2"/>
                </a:solidFill>
              </a:defRPr>
            </a:lvl4pPr>
            <a:lvl5pPr marL="2286000" lvl="4" indent="-317500">
              <a:lnSpc>
                <a:spcPct val="115000"/>
              </a:lnSpc>
              <a:spcBef>
                <a:spcPct val="0"/>
              </a:spcBef>
              <a:spcAft>
                <a:spcPct val="0"/>
              </a:spcAft>
              <a:buClr>
                <a:schemeClr val="dk2"/>
              </a:buClr>
              <a:buSzPts val="1400"/>
              <a:buChar char="○"/>
              <a:defRPr>
                <a:solidFill>
                  <a:schemeClr val="dk2"/>
                </a:solidFill>
              </a:defRPr>
            </a:lvl5pPr>
            <a:lvl6pPr marL="2743200" lvl="5" indent="-317500">
              <a:lnSpc>
                <a:spcPct val="115000"/>
              </a:lnSpc>
              <a:spcBef>
                <a:spcPct val="0"/>
              </a:spcBef>
              <a:spcAft>
                <a:spcPct val="0"/>
              </a:spcAft>
              <a:buClr>
                <a:schemeClr val="dk2"/>
              </a:buClr>
              <a:buSzPts val="1400"/>
              <a:buChar char="■"/>
              <a:defRPr>
                <a:solidFill>
                  <a:schemeClr val="dk2"/>
                </a:solidFill>
              </a:defRPr>
            </a:lvl6pPr>
            <a:lvl7pPr marL="3200400" lvl="6" indent="-317500">
              <a:lnSpc>
                <a:spcPct val="115000"/>
              </a:lnSpc>
              <a:spcBef>
                <a:spcPct val="0"/>
              </a:spcBef>
              <a:spcAft>
                <a:spcPct val="0"/>
              </a:spcAft>
              <a:buClr>
                <a:schemeClr val="dk2"/>
              </a:buClr>
              <a:buSzPts val="1400"/>
              <a:buChar char="●"/>
              <a:defRPr>
                <a:solidFill>
                  <a:schemeClr val="dk2"/>
                </a:solidFill>
              </a:defRPr>
            </a:lvl7pPr>
            <a:lvl8pPr marL="3657600" lvl="7" indent="-317500">
              <a:lnSpc>
                <a:spcPct val="115000"/>
              </a:lnSpc>
              <a:spcBef>
                <a:spcPct val="0"/>
              </a:spcBef>
              <a:spcAft>
                <a:spcPct val="0"/>
              </a:spcAft>
              <a:buClr>
                <a:schemeClr val="dk2"/>
              </a:buClr>
              <a:buSzPts val="1400"/>
              <a:buChar char="○"/>
              <a:defRPr>
                <a:solidFill>
                  <a:schemeClr val="dk2"/>
                </a:solidFill>
              </a:defRPr>
            </a:lvl8pPr>
            <a:lvl9pPr marL="4114800" lvl="8" indent="-317500">
              <a:lnSpc>
                <a:spcPct val="115000"/>
              </a:lnSpc>
              <a:spcBef>
                <a:spcPct val="0"/>
              </a:spcBef>
              <a:spcAft>
                <a:spcPct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ct val="0"/>
              </a:spcBef>
              <a:spcAft>
                <a:spcPct val="0"/>
              </a:spcAft>
            </a:defPPr>
            <a:lvl1pPr marR="0" lvl="0"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1pPr>
            <a:lvl2pPr marR="0" lvl="1"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2pPr>
            <a:lvl3pPr marR="0" lvl="2"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3pPr>
            <a:lvl4pPr marR="0" lvl="3"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4pPr>
            <a:lvl5pPr marR="0" lvl="4"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5pPr>
            <a:lvl6pPr marR="0" lvl="5"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6pPr>
            <a:lvl7pPr marR="0" lvl="6"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7pPr>
            <a:lvl8pPr marR="0" lvl="7"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8pPr>
            <a:lvl9pPr marR="0" lvl="8" algn="r" rtl="0">
              <a:lnSpc>
                <a:spcPct val="100000"/>
              </a:lnSpc>
              <a:spcBef>
                <a:spcPct val="0"/>
              </a:spcBef>
              <a:spcAft>
                <a:spcPct val="0"/>
              </a:spcAft>
              <a:buClr>
                <a:srgbClr val="000000"/>
              </a:buClr>
              <a:buFont typeface="Arial"/>
              <a:buNone/>
              <a:defRPr sz="1000" b="0" i="0" u="none" strike="noStrike" cap="none">
                <a:solidFill>
                  <a:schemeClr val="dk2"/>
                </a:solidFill>
                <a:latin typeface="Arial"/>
                <a:ea typeface="Arial"/>
                <a:cs typeface="Arial"/>
                <a:sym typeface="Arial"/>
              </a:defRPr>
            </a:lvl9pPr>
          </a:lstStyle>
          <a:p>
            <a:pPr marL="0" lvl="0" indent="0" algn="r" rtl="0">
              <a:spcBef>
                <a:spcPct val="0"/>
              </a:spcBef>
              <a:spcAft>
                <a:spcPct val="0"/>
              </a:spcAft>
              <a:buNone/>
            </a:pPr>
            <a:fld id="{00000000-1234-1234-1234-123412341234}" type="slidenum">
              <a:rPr lang="en"/>
              <a:t>0</a:t>
            </a:fld>
            <a:endParaRPr/>
          </a:p>
        </p:txBody>
      </p:sp>
    </p:spTree>
  </p:cSld>
  <p:clrMap bg1="lt1" tx1="dk1" bg2="dk2" tx2="lt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Lst>
  <p:transition/>
  <p:timing/>
  <p:txStyles>
    <p:title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&#65279;<?xml version="1.0" encoding="utf-8" standalone="yes"?><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notesSlide" Target="../notesSlides/notesSlide1.xml" /><Relationship Id="rId3" Type="http://schemas.openxmlformats.org/officeDocument/2006/relationships/hyperlink" Target="mailto:rayhan.prawira.rd@gmail.com" TargetMode="External" /><Relationship Id="rId4" Type="http://schemas.openxmlformats.org/officeDocument/2006/relationships/image" Target="../media/image4.jpeg" /><Relationship Id="rId5" Type="http://schemas.openxmlformats.org/officeDocument/2006/relationships/image" Target="../media/image5.png" /></Relationships>
</file>

<file path=ppt/slides/_rels/slide10.xml.rels>&#65279;<?xml version="1.0" encoding="utf-8" standalone="yes"?><Relationships xmlns="http://schemas.openxmlformats.org/package/2006/relationships"><Relationship Id="rId1" Type="http://schemas.openxmlformats.org/officeDocument/2006/relationships/slideLayout" Target="../slideLayouts/slideLayout25.xml" /><Relationship Id="rId2" Type="http://schemas.openxmlformats.org/officeDocument/2006/relationships/notesSlide" Target="../notesSlides/notesSlide10.xml" /><Relationship Id="rId3" Type="http://schemas.openxmlformats.org/officeDocument/2006/relationships/image" Target="../media/image13.png" /></Relationships>
</file>

<file path=ppt/slides/_rels/slide11.xml.rels>&#65279;<?xml version="1.0" encoding="utf-8" standalone="yes"?><Relationships xmlns="http://schemas.openxmlformats.org/package/2006/relationships"><Relationship Id="rId1" Type="http://schemas.openxmlformats.org/officeDocument/2006/relationships/slideLayout" Target="../slideLayouts/slideLayout25.xml" /><Relationship Id="rId2" Type="http://schemas.openxmlformats.org/officeDocument/2006/relationships/notesSlide" Target="../notesSlides/notesSlide11.xml" /><Relationship Id="rId3" Type="http://schemas.openxmlformats.org/officeDocument/2006/relationships/image" Target="../media/image10.png" /></Relationships>
</file>

<file path=ppt/slides/_rels/slide12.xml.rels>&#65279;<?xml version="1.0" encoding="utf-8" standalone="yes"?><Relationships xmlns="http://schemas.openxmlformats.org/package/2006/relationships"><Relationship Id="rId1" Type="http://schemas.openxmlformats.org/officeDocument/2006/relationships/slideLayout" Target="../slideLayouts/slideLayout36.xml" /><Relationship Id="rId2" Type="http://schemas.openxmlformats.org/officeDocument/2006/relationships/notesSlide" Target="../notesSlides/notesSlide12.xml" /><Relationship Id="rId3" Type="http://schemas.openxmlformats.org/officeDocument/2006/relationships/image" Target="../media/image11.png" /></Relationships>
</file>

<file path=ppt/slides/_rels/slide13.xml.rels>&#65279;<?xml version="1.0" encoding="utf-8" standalone="yes"?><Relationships xmlns="http://schemas.openxmlformats.org/package/2006/relationships"><Relationship Id="rId1" Type="http://schemas.openxmlformats.org/officeDocument/2006/relationships/slideLayout" Target="../slideLayouts/slideLayout47.xml" /><Relationship Id="rId2" Type="http://schemas.openxmlformats.org/officeDocument/2006/relationships/notesSlide" Target="../notesSlides/notesSlide13.xml" /><Relationship Id="rId3" Type="http://schemas.openxmlformats.org/officeDocument/2006/relationships/image" Target="../media/image12.png" /></Relationships>
</file>

<file path=ppt/slides/_rels/slide2.xml.rels>&#65279;<?xml version="1.0" encoding="utf-8" standalone="yes"?><Relationships xmlns="http://schemas.openxmlformats.org/package/2006/relationships"><Relationship Id="rId1" Type="http://schemas.openxmlformats.org/officeDocument/2006/relationships/slideLayout" Target="../slideLayouts/slideLayout14.xml" /><Relationship Id="rId2" Type="http://schemas.openxmlformats.org/officeDocument/2006/relationships/notesSlide" Target="../notesSlides/notesSlide2.xml" /></Relationships>
</file>

<file path=ppt/slides/_rels/slide3.xml.rels>&#65279;<?xml version="1.0" encoding="utf-8" standalone="yes"?><Relationships xmlns="http://schemas.openxmlformats.org/package/2006/relationships"><Relationship Id="rId1" Type="http://schemas.openxmlformats.org/officeDocument/2006/relationships/slideLayout" Target="../slideLayouts/slideLayout14.xml" /><Relationship Id="rId2" Type="http://schemas.openxmlformats.org/officeDocument/2006/relationships/notesSlide" Target="../notesSlides/notesSlide3.xml" /><Relationship Id="rId3" Type="http://schemas.openxmlformats.org/officeDocument/2006/relationships/image" Target="../media/image6.png" /></Relationships>
</file>

<file path=ppt/slides/_rels/slide4.xml.rels>&#65279;<?xml version="1.0" encoding="utf-8" standalone="yes"?><Relationships xmlns="http://schemas.openxmlformats.org/package/2006/relationships"><Relationship Id="rId1" Type="http://schemas.openxmlformats.org/officeDocument/2006/relationships/slideLayout" Target="../slideLayouts/slideLayout14.xml" /><Relationship Id="rId2" Type="http://schemas.openxmlformats.org/officeDocument/2006/relationships/notesSlide" Target="../notesSlides/notesSlide4.xml" /><Relationship Id="rId3" Type="http://schemas.openxmlformats.org/officeDocument/2006/relationships/image" Target="../media/image7.png" /></Relationships>
</file>

<file path=ppt/slides/_rels/slide5.xml.rels>&#65279;<?xml version="1.0" encoding="utf-8" standalone="yes"?><Relationships xmlns="http://schemas.openxmlformats.org/package/2006/relationships"><Relationship Id="rId1" Type="http://schemas.openxmlformats.org/officeDocument/2006/relationships/slideLayout" Target="../slideLayouts/slideLayout14.xml" /><Relationship Id="rId2" Type="http://schemas.openxmlformats.org/officeDocument/2006/relationships/notesSlide" Target="../notesSlides/notesSlide5.xml" /><Relationship Id="rId3" Type="http://schemas.openxmlformats.org/officeDocument/2006/relationships/image" Target="../media/image8.png" /></Relationships>
</file>

<file path=ppt/slides/_rels/slide6.xml.rels>&#65279;<?xml version="1.0" encoding="utf-8" standalone="yes"?><Relationships xmlns="http://schemas.openxmlformats.org/package/2006/relationships"><Relationship Id="rId1" Type="http://schemas.openxmlformats.org/officeDocument/2006/relationships/slideLayout" Target="../slideLayouts/slideLayout14.xml" /><Relationship Id="rId2" Type="http://schemas.openxmlformats.org/officeDocument/2006/relationships/notesSlide" Target="../notesSlides/notesSlide6.xml" /><Relationship Id="rId3" Type="http://schemas.openxmlformats.org/officeDocument/2006/relationships/image" Target="../media/image9.png" /></Relationships>
</file>

<file path=ppt/slides/_rels/slide7.xml.rels>&#65279;<?xml version="1.0" encoding="utf-8" standalone="yes"?><Relationships xmlns="http://schemas.openxmlformats.org/package/2006/relationships"><Relationship Id="rId1" Type="http://schemas.openxmlformats.org/officeDocument/2006/relationships/slideLayout" Target="../slideLayouts/slideLayout3.xml" /><Relationship Id="rId2" Type="http://schemas.openxmlformats.org/officeDocument/2006/relationships/notesSlide" Target="../notesSlides/notesSlide7.xml" /><Relationship Id="rId3" Type="http://schemas.openxmlformats.org/officeDocument/2006/relationships/image" Target="../media/image10.png" /></Relationships>
</file>

<file path=ppt/slides/_rels/slide8.xml.rels>&#65279;<?xml version="1.0" encoding="utf-8" standalone="yes"?><Relationships xmlns="http://schemas.openxmlformats.org/package/2006/relationships"><Relationship Id="rId1" Type="http://schemas.openxmlformats.org/officeDocument/2006/relationships/slideLayout" Target="../slideLayouts/slideLayout3.xml" /><Relationship Id="rId2" Type="http://schemas.openxmlformats.org/officeDocument/2006/relationships/notesSlide" Target="../notesSlides/notesSlide8.xml" /><Relationship Id="rId3" Type="http://schemas.openxmlformats.org/officeDocument/2006/relationships/image" Target="../media/image11.png" /></Relationships>
</file>

<file path=ppt/slides/_rels/slide9.xml.rels>&#65279;<?xml version="1.0" encoding="utf-8" standalone="yes"?><Relationships xmlns="http://schemas.openxmlformats.org/package/2006/relationships"><Relationship Id="rId1" Type="http://schemas.openxmlformats.org/officeDocument/2006/relationships/slideLayout" Target="../slideLayouts/slideLayout3.xml" /><Relationship Id="rId2" Type="http://schemas.openxmlformats.org/officeDocument/2006/relationships/notesSlide" Target="../notesSlides/notesSlide9.xml" /><Relationship Id="rId3" Type="http://schemas.openxmlformats.org/officeDocument/2006/relationships/image" Target="../media/image12.png" /></Relationships>
</file>

<file path=ppt/slides/slide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Pr>
        <a:blipFill>
          <a:blip r:embed="rId5">
            <a:alphaModFix/>
          </a:blip>
          <a:stretch>
            <a:fillRect/>
          </a:stretch>
        </a:blipFill>
        <a:effectLst/>
      </p:bgPr>
    </p:bg>
    <p:spTree>
      <p:nvGrpSpPr>
        <p:cNvPr id="1" name="Shape 98"/>
        <p:cNvGrpSpPr/>
        <p:nvPr/>
      </p:nvGrpSpPr>
      <p:grpSpPr>
        <a:xfrm>
          <a:off x="0" y="0"/>
          <a:ext cx="0" cy="0"/>
        </a:xfrm>
      </p:grpSpPr>
      <p:sp>
        <p:nvSpPr>
          <p:cNvPr id="99" name="Google Shape;99;p25"/>
          <p:cNvSpPr txBox="1">
            <a:spLocks noGrp="1"/>
          </p:cNvSpPr>
          <p:nvPr>
            <p:ph type="ctrTitle"/>
          </p:nvPr>
        </p:nvSpPr>
        <p:spPr>
          <a:xfrm>
            <a:off x="311700" y="1161800"/>
            <a:ext cx="3736800" cy="2007900"/>
          </a:xfrm>
          <a:prstGeom prst="rect">
            <a:avLst/>
          </a:prstGeom>
        </p:spPr>
        <p:txBody>
          <a:bodyPr spcFirstLastPara="1" wrap="square" lIns="91425" tIns="91425" rIns="91425" bIns="91425" anchor="b" anchorCtr="0">
            <a:noAutofit/>
          </a:bodyPr>
          <a:lstStyle/>
          <a:p>
            <a:pPr marL="0" lvl="0" indent="0" algn="ctr" rtl="0">
              <a:spcBef>
                <a:spcPct val="0"/>
              </a:spcBef>
              <a:spcAft>
                <a:spcPct val="0"/>
              </a:spcAft>
              <a:buSzPts val="990"/>
              <a:buNone/>
            </a:pPr>
            <a:r>
              <a:rPr lang="en" sz="3180">
                <a:latin typeface="Dosis"/>
                <a:ea typeface="Dosis"/>
                <a:cs typeface="Dosis"/>
                <a:sym typeface="Dosis"/>
              </a:rPr>
              <a:t>Investigate Business Hotel using Data Visualization</a:t>
            </a:r>
            <a:endParaRPr sz="3180">
              <a:latin typeface="Dosis"/>
              <a:ea typeface="Dosis"/>
              <a:cs typeface="Dosis"/>
              <a:sym typeface="Dosis"/>
            </a:endParaRPr>
          </a:p>
          <a:p>
            <a:pPr marL="0" lvl="0" indent="0" algn="ctr" rtl="0">
              <a:spcBef>
                <a:spcPct val="0"/>
              </a:spcBef>
              <a:spcAft>
                <a:spcPct val="0"/>
              </a:spcAft>
              <a:buSzPts val="990"/>
              <a:buNone/>
            </a:pPr>
            <a:endParaRPr sz="3180">
              <a:latin typeface="Dosis"/>
              <a:ea typeface="Dosis"/>
              <a:cs typeface="Dosis"/>
              <a:sym typeface="Dosis"/>
            </a:endParaRPr>
          </a:p>
        </p:txBody>
      </p:sp>
      <p:sp>
        <p:nvSpPr>
          <p:cNvPr id="100" name="Google Shape;100;p25"/>
          <p:cNvSpPr txBox="1"/>
          <p:nvPr/>
        </p:nvSpPr>
        <p:spPr>
          <a:xfrm>
            <a:off x="5959950" y="908900"/>
            <a:ext cx="2402400" cy="792600"/>
          </a:xfrm>
          <a:prstGeom prst="rect">
            <a:avLst/>
          </a:prstGeom>
          <a:noFill/>
          <a:ln>
            <a:noFill/>
          </a:ln>
        </p:spPr>
        <p:txBody>
          <a:bodyPr spcFirstLastPara="1" wrap="square" lIns="68575" tIns="34275" rIns="68575" bIns="34275" anchor="t" anchorCtr="0">
            <a:noAutofit/>
          </a:bodyPr>
          <a:lstStyle/>
          <a:p>
            <a:pPr>
              <a:buSzPts val="1100"/>
            </a:pPr>
            <a:r>
              <a:rPr lang="en-US" sz="1200" b="1">
                <a:latin typeface="Dosis"/>
                <a:ea typeface="Dosis"/>
                <a:cs typeface="Dosis"/>
                <a:sym typeface="Dosis"/>
              </a:rPr>
              <a:t>Created by: Rayhan Prawira Daksa</a:t>
            </a:r>
          </a:p>
          <a:p>
            <a:pPr marL="0" marR="0" lvl="0" indent="0" algn="l" rtl="0">
              <a:lnSpc>
                <a:spcPct val="100000"/>
              </a:lnSpc>
              <a:spcBef>
                <a:spcPct val="0"/>
              </a:spcBef>
              <a:spcAft>
                <a:spcPct val="0"/>
              </a:spcAft>
              <a:buClr>
                <a:srgbClr val="000000"/>
              </a:buClr>
              <a:buSzPts val="1100"/>
              <a:buFont typeface="Arial"/>
              <a:buNone/>
            </a:pPr>
            <a:r>
              <a:rPr lang="en-US" sz="1000">
                <a:latin typeface="Dosis"/>
                <a:ea typeface="Dosis"/>
                <a:cs typeface="Dosis"/>
                <a:sym typeface="Dosis"/>
                <a:hlinkClick r:id="rId3"/>
              </a:rPr>
              <a:t>rayhan.prawira.rd@gmail.com</a:t>
            </a:r>
            <a:endParaRPr lang="en-US" sz="1000">
              <a:latin typeface="Dosis"/>
              <a:ea typeface="Dosis"/>
              <a:cs typeface="Dosis"/>
              <a:sym typeface="Dosis"/>
            </a:endParaRPr>
          </a:p>
          <a:p>
            <a:pPr marL="0" marR="0" lvl="0" indent="0" algn="l" rtl="0">
              <a:lnSpc>
                <a:spcPct val="100000"/>
              </a:lnSpc>
              <a:spcBef>
                <a:spcPct val="0"/>
              </a:spcBef>
              <a:spcAft>
                <a:spcPct val="0"/>
              </a:spcAft>
              <a:buClr>
                <a:srgbClr val="000000"/>
              </a:buClr>
              <a:buSzPts val="1100"/>
              <a:buFont typeface="Arial"/>
              <a:buNone/>
            </a:pPr>
            <a:r>
              <a:rPr lang="en-US" sz="1000">
                <a:latin typeface="Dosis"/>
                <a:ea typeface="Dosis"/>
                <a:cs typeface="Dosis"/>
                <a:sym typeface="Dosis"/>
              </a:rPr>
              <a:t>https://www.linkedin.com/in/rayhanprawiradaksa/</a:t>
            </a:r>
          </a:p>
        </p:txBody>
      </p:sp>
      <p:pic>
        <p:nvPicPr>
          <p:cNvPr id="101" name="Google Shape;101;p25"/>
          <p:cNvPicPr preferRelativeResize="0"/>
          <p:nvPr/>
        </p:nvPicPr>
        <p:blipFill>
          <a:blip r:embed="rId4"/>
          <a:srcRect t="2742" b="24561"/>
          <a:stretch>
            <a:fillRect/>
          </a:stretch>
        </p:blipFill>
        <p:spPr>
          <a:xfrm>
            <a:off x="4741350" y="643075"/>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102" name="Google Shape;102;p25"/>
          <p:cNvSpPr txBox="1">
            <a:spLocks noGrp="1"/>
          </p:cNvSpPr>
          <p:nvPr>
            <p:ph type="subTitle" idx="1"/>
          </p:nvPr>
        </p:nvSpPr>
        <p:spPr>
          <a:xfrm>
            <a:off x="4665150" y="2202425"/>
            <a:ext cx="4167000" cy="2298000"/>
          </a:xfrm>
          <a:prstGeom prst="rect">
            <a:avLst/>
          </a:prstGeom>
        </p:spPr>
        <p:txBody>
          <a:bodyPr spcFirstLastPara="1" wrap="square" lIns="91425" tIns="91425" rIns="91425" bIns="91425" anchor="t" anchorCtr="0">
            <a:noAutofit/>
          </a:bodyPr>
          <a:lstStyle/>
          <a:p>
            <a:pPr marL="0" lvl="0" indent="0" algn="just" rtl="0">
              <a:lnSpc>
                <a:spcPct val="95000"/>
              </a:lnSpc>
              <a:spcBef>
                <a:spcPct val="0"/>
              </a:spcBef>
              <a:spcAft>
                <a:spcPts val="1200"/>
              </a:spcAft>
              <a:buSzPts val="1018"/>
              <a:buNone/>
            </a:pPr>
            <a:r>
              <a:rPr lang="en" sz="1400">
                <a:solidFill>
                  <a:schemeClr val="dk1"/>
                </a:solidFill>
                <a:latin typeface="+mj-lt"/>
                <a:ea typeface="Nunito"/>
                <a:cs typeface="Nunito"/>
                <a:sym typeface="Nunito"/>
              </a:rPr>
              <a:t>“</a:t>
            </a:r>
            <a:r>
              <a:rPr lang="en-US" sz="1400" b="0" i="0">
                <a:solidFill>
                  <a:schemeClr val="tx1"/>
                </a:solidFill>
                <a:effectLst/>
                <a:latin typeface="+mj-lt"/>
              </a:rPr>
              <a:t>I am a driven student enrolled in the Data Science program at Bina Nusantara University, where I am cultivating a profound interest in Data Analytics. Beyond my academic pursuits, I am an avid sports enthusiast, engaging in activities such as badminton, golf, and regular gym workouts. Proficient time management and a strong aptitude for collaborative teamwork are among my strengths.</a:t>
            </a:r>
            <a:r>
              <a:rPr lang="en" sz="1400">
                <a:solidFill>
                  <a:schemeClr val="dk1"/>
                </a:solidFill>
                <a:latin typeface="+mj-lt"/>
                <a:ea typeface="Nunito"/>
                <a:cs typeface="Nunito"/>
                <a:sym typeface="Nunito"/>
              </a:rPr>
              <a:t>”</a:t>
            </a:r>
            <a:endParaRPr sz="1400">
              <a:latin typeface="+mj-lt"/>
            </a:endParaRPr>
          </a:p>
        </p:txBody>
      </p:sp>
    </p:spTree>
  </p:cSld>
  <p:clrMapOvr>
    <a:masterClrMapping/>
  </p:clrMapOvr>
  <p:transition/>
  <p:timing/>
</p:sld>
</file>

<file path=ppt/slides/slide1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spTree>
      <p:nvGrpSpPr>
        <p:cNvPr id="1" name="Shape 53"/>
        <p:cNvGrpSpPr/>
        <p:nvPr/>
      </p:nvGrpSpPr>
      <p:grpSpPr>
        <a:xfrm>
          <a:off x="0" y="0"/>
          <a: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ct val="0"/>
              </a:spcBef>
              <a:spcAft>
                <a:spcPct val="0"/>
              </a:spcAft>
              <a:buSzPts val="990"/>
              <a:buNone/>
            </a:pPr>
            <a:r>
              <a:rPr lang="en" sz="1798" b="1">
                <a:latin typeface="Roboto"/>
                <a:ea typeface="Roboto"/>
                <a:cs typeface="Roboto"/>
                <a:sym typeface="Roboto"/>
              </a:rPr>
              <a:t>Monthly Hotel Booking Analysis Based on Hotel Type</a:t>
            </a:r>
            <a:endParaRPr sz="1798">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6415668" y="823775"/>
            <a:ext cx="2416632" cy="4098600"/>
          </a:xfrm>
          <a:prstGeom prst="rect">
            <a:avLst/>
          </a:prstGeom>
        </p:spPr>
        <p:txBody>
          <a:bodyPr spcFirstLastPara="1" wrap="square" lIns="91425" tIns="91425" rIns="91425" bIns="91425" anchor="t" anchorCtr="0">
            <a:normAutofit/>
          </a:bodyPr>
          <a:lstStyle/>
          <a:p>
            <a:pPr marL="0" lvl="0" indent="0" algn="l" rtl="0">
              <a:spcBef>
                <a:spcPct val="0"/>
              </a:spcBef>
              <a:spcAft>
                <a:spcPts val="1200"/>
              </a:spcAft>
              <a:buNone/>
            </a:pPr>
            <a:r>
              <a:rPr lang="en" sz="1500">
                <a:solidFill>
                  <a:schemeClr val="tx1"/>
                </a:solidFill>
                <a:latin typeface="Times New Roman" panose="02020603050405020304" pitchFamily="18" charset="0"/>
                <a:cs typeface="Times New Roman" panose="02020603050405020304" pitchFamily="18" charset="0"/>
              </a:rPr>
              <a:t>Disamping adalah hasil analisa </a:t>
            </a:r>
            <a:r>
              <a:rPr lang="id-ID" sz="1600" b="0" i="0">
                <a:solidFill>
                  <a:schemeClr val="tx1"/>
                </a:solidFill>
                <a:effectLst/>
                <a:latin typeface="Times New Roman" panose="02020603050405020304" pitchFamily="18" charset="0"/>
                <a:cs typeface="Times New Roman" panose="02020603050405020304" pitchFamily="18" charset="0"/>
              </a:rPr>
              <a:t>yang menunjukan perbandingan jumlah pemesanan hotel setiap bulannya berdasarkan jenis hotel </a:t>
            </a:r>
            <a:endParaRPr sz="1500">
              <a:solidFill>
                <a:schemeClr val="tx1"/>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7358866C-2130-A8A0-01C1-267691B05493}"/>
              </a:ext>
            </a:extLst>
          </p:cNvPr>
          <p:cNvPicPr>
            <a:picLocks noChangeAspect="1"/>
          </p:cNvPicPr>
          <p:nvPr/>
        </p:nvPicPr>
        <p:blipFill>
          <a:blip r:embed="rId3"/>
          <a:stretch>
            <a:fillRect/>
          </a:stretch>
        </p:blipFill>
        <p:spPr>
          <a:xfrm>
            <a:off x="619994" y="823774"/>
            <a:ext cx="3401879" cy="4098601"/>
          </a:xfrm>
          <a:prstGeom prst="rect">
            <a:avLst/>
          </a:prstGeom>
        </p:spPr>
      </p:pic>
    </p:spTree>
  </p:cSld>
  <p:clrMapOvr>
    <a:masterClrMapping/>
  </p:clrMapOvr>
  <p:transition/>
  <p:timing/>
</p:sld>
</file>

<file path=ppt/slides/slide1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spTree>
      <p:nvGrpSpPr>
        <p:cNvPr id="1" name="Shape 53"/>
        <p:cNvGrpSpPr/>
        <p:nvPr/>
      </p:nvGrpSpPr>
      <p:grpSpPr>
        <a:xfrm>
          <a:off x="0" y="0"/>
          <a: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ct val="0"/>
              </a:spcBef>
              <a:spcAft>
                <a:spcPct val="0"/>
              </a:spcAft>
              <a:buSzPts val="990"/>
              <a:buNone/>
            </a:pPr>
            <a:r>
              <a:rPr lang="en" sz="1798" b="1">
                <a:latin typeface="Roboto"/>
                <a:ea typeface="Roboto"/>
                <a:cs typeface="Roboto"/>
                <a:sym typeface="Roboto"/>
              </a:rPr>
              <a:t>Monthly Hotel Booking Analysis Based on Hotel Type</a:t>
            </a:r>
            <a:endParaRPr sz="1798">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6415668" y="823775"/>
            <a:ext cx="2416632" cy="4098600"/>
          </a:xfrm>
          <a:prstGeom prst="rect">
            <a:avLst/>
          </a:prstGeom>
        </p:spPr>
        <p:txBody>
          <a:bodyPr spcFirstLastPara="1" wrap="square" lIns="91425" tIns="91425" rIns="91425" bIns="91425" anchor="t" anchorCtr="0">
            <a:normAutofit fontScale="77500" lnSpcReduction="20000"/>
          </a:bodyPr>
          <a:lstStyle/>
          <a:p>
            <a:pPr marL="0" lvl="0" indent="0" algn="just" rtl="0">
              <a:lnSpc>
                <a:spcPct val="105000"/>
              </a:lnSpc>
              <a:spcBef>
                <a:spcPct val="0"/>
              </a:spcBef>
              <a:spcAft>
                <a:spcPct val="0"/>
              </a:spcAft>
              <a:buSzPts val="688"/>
              <a:buNone/>
            </a:pPr>
            <a:r>
              <a:rPr lang="id-ID" sz="1600" b="1" err="1">
                <a:solidFill>
                  <a:schemeClr val="dk1"/>
                </a:solidFill>
                <a:latin typeface="Roboto"/>
                <a:ea typeface="Roboto"/>
                <a:cs typeface="Roboto"/>
                <a:sym typeface="Roboto"/>
              </a:rPr>
              <a:t>Insight/Analisis</a:t>
            </a:r>
            <a:r>
              <a:rPr lang="id-ID" sz="1600">
                <a:solidFill>
                  <a:schemeClr val="dk1"/>
                </a:solidFill>
                <a:latin typeface="Roboto Light"/>
                <a:ea typeface="Roboto Light"/>
                <a:cs typeface="Roboto Light"/>
                <a:sym typeface="Roboto Light"/>
              </a:rPr>
              <a:t>:</a:t>
            </a:r>
          </a:p>
          <a:p>
            <a:pPr marL="0" lvl="0" indent="0" algn="just" rtl="0">
              <a:lnSpc>
                <a:spcPct val="105000"/>
              </a:lnSpc>
              <a:spcBef>
                <a:spcPct val="0"/>
              </a:spcBef>
              <a:spcAft>
                <a:spcPct val="0"/>
              </a:spcAft>
              <a:buSzPts val="688"/>
              <a:buNone/>
            </a:pPr>
            <a:endParaRPr lang="id-ID" sz="1600">
              <a:solidFill>
                <a:schemeClr val="dk1"/>
              </a:solidFill>
              <a:latin typeface="Roboto Light"/>
              <a:ea typeface="Roboto Light"/>
              <a:cs typeface="Roboto Light"/>
              <a:sym typeface="Roboto Light"/>
            </a:endParaRPr>
          </a:p>
          <a:p>
            <a:pPr marL="0" lvl="0" indent="0" algn="just" rtl="0">
              <a:lnSpc>
                <a:spcPct val="105000"/>
              </a:lnSpc>
              <a:spcBef>
                <a:spcPct val="0"/>
              </a:spcBef>
              <a:spcAft>
                <a:spcPct val="0"/>
              </a:spcAft>
              <a:buSzPts val="688"/>
              <a:buNone/>
            </a:pPr>
            <a:r>
              <a:rPr lang="id-ID" sz="1600">
                <a:solidFill>
                  <a:schemeClr val="dk1"/>
                </a:solidFill>
                <a:latin typeface="Roboto Light"/>
                <a:ea typeface="Roboto Light"/>
                <a:cs typeface="Roboto Light"/>
                <a:sym typeface="Roboto Light"/>
              </a:rPr>
              <a:t>Analisis ini berfokus untuk melihat </a:t>
            </a:r>
            <a:r>
              <a:rPr lang="id-ID" sz="1600" i="1" err="1">
                <a:solidFill>
                  <a:schemeClr val="dk1"/>
                </a:solidFill>
                <a:latin typeface="Roboto Light"/>
                <a:ea typeface="Roboto Light"/>
                <a:cs typeface="Roboto Light"/>
                <a:sym typeface="Roboto Light"/>
              </a:rPr>
              <a:t>trend </a:t>
            </a:r>
            <a:r>
              <a:rPr lang="id-ID" sz="1600">
                <a:solidFill>
                  <a:schemeClr val="dk1"/>
                </a:solidFill>
                <a:latin typeface="Roboto Light"/>
                <a:ea typeface="Roboto Light"/>
                <a:cs typeface="Roboto Light"/>
                <a:sym typeface="Roboto Light"/>
              </a:rPr>
              <a:t>dari pemesanan hotel untuk setiap jenis hotel. </a:t>
            </a:r>
          </a:p>
          <a:p>
            <a:pPr marL="0" lvl="0" indent="0" algn="just" rtl="0">
              <a:lnSpc>
                <a:spcPct val="105000"/>
              </a:lnSpc>
              <a:spcBef>
                <a:spcPts val="1200"/>
              </a:spcBef>
              <a:spcAft>
                <a:spcPct val="0"/>
              </a:spcAft>
              <a:buSzPts val="688"/>
              <a:buNone/>
            </a:pPr>
            <a:r>
              <a:rPr lang="id-ID" sz="1600">
                <a:solidFill>
                  <a:schemeClr val="dk1"/>
                </a:solidFill>
                <a:latin typeface="Roboto Light"/>
                <a:ea typeface="Roboto Light"/>
                <a:cs typeface="Roboto Light"/>
                <a:sym typeface="Roboto Light"/>
              </a:rPr>
              <a:t>Kedua jenis hotel mendapatkan jumlah pemesanan terbanyak di sekitar bulan Juni dan Juli. Jika ditelaah lebih dalam, waktu tersebut bertepatan dengan liburan Hari Raya dan liburan anak sekolah. </a:t>
            </a:r>
          </a:p>
          <a:p>
            <a:pPr marL="0" lvl="0" indent="0" algn="just" rtl="0">
              <a:lnSpc>
                <a:spcPct val="105000"/>
              </a:lnSpc>
              <a:spcBef>
                <a:spcPts val="1200"/>
              </a:spcBef>
              <a:spcAft>
                <a:spcPts val="1200"/>
              </a:spcAft>
              <a:buSzPts val="688"/>
              <a:buNone/>
            </a:pPr>
            <a:r>
              <a:rPr lang="id-ID" sz="1600">
                <a:solidFill>
                  <a:schemeClr val="dk1"/>
                </a:solidFill>
                <a:latin typeface="Roboto Light"/>
                <a:ea typeface="Roboto Light"/>
                <a:cs typeface="Roboto Light"/>
                <a:sym typeface="Roboto Light"/>
              </a:rPr>
              <a:t>Selain itu, di bulan lainnya yang tidak berbarengan dengan suatu libur apapun terlihat pemesanan jauh lebih rendah. Sehingga untuk Hotel Perkotaan mengalami penurunan signifikan pada bulan Agustus dan September.</a:t>
            </a:r>
          </a:p>
        </p:txBody>
      </p:sp>
      <p:pic>
        <p:nvPicPr>
          <p:cNvPr id="4" name="Picture 3">
            <a:extLst>
              <a:ext uri="{FF2B5EF4-FFF2-40B4-BE49-F238E27FC236}">
                <a16:creationId xmlns:a16="http://schemas.microsoft.com/office/drawing/2014/main" id="{5A1EE99C-FC84-1A46-EDF1-0A4E02731BE7}"/>
              </a:ext>
            </a:extLst>
          </p:cNvPr>
          <p:cNvPicPr>
            <a:picLocks noChangeAspect="1"/>
          </p:cNvPicPr>
          <p:nvPr/>
        </p:nvPicPr>
        <p:blipFill>
          <a:blip r:embed="rId3"/>
          <a:stretch>
            <a:fillRect/>
          </a:stretch>
        </p:blipFill>
        <p:spPr>
          <a:xfrm>
            <a:off x="311700" y="1080274"/>
            <a:ext cx="5653537" cy="2800350"/>
          </a:xfrm>
          <a:prstGeom prst="rect">
            <a:avLst/>
          </a:prstGeom>
        </p:spPr>
      </p:pic>
    </p:spTree>
    <p:extLst>
      <p:ext uri="{BB962C8B-B14F-4D97-AF65-F5344CB8AC3E}">
        <p14:creationId xmlns:p14="http://schemas.microsoft.com/office/powerpoint/2010/main" val="3886857665"/>
      </p:ext>
    </p:extLst>
  </p:cSld>
  <p:clrMapOvr>
    <a:masterClrMapping/>
  </p:clrMapOvr>
  <p:transition/>
  <p:timing/>
</p:sld>
</file>

<file path=ppt/slides/slide1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spTree>
      <p:nvGrpSpPr>
        <p:cNvPr id="1" name="Shape 53"/>
        <p:cNvGrpSpPr/>
        <p:nvPr/>
      </p:nvGrpSpPr>
      <p:grpSpPr>
        <a:xfrm>
          <a:off x="0" y="0"/>
          <a:ext cx="0" cy="0"/>
        </a:xfrm>
      </p:grpSpPr>
      <p:sp>
        <p:nvSpPr>
          <p:cNvPr id="54" name="Google Shape;54;p13"/>
          <p:cNvSpPr txBox="1">
            <a:spLocks noGrp="1"/>
          </p:cNvSpPr>
          <p:nvPr>
            <p:ph type="title"/>
          </p:nvPr>
        </p:nvSpPr>
        <p:spPr>
          <a:xfrm>
            <a:off x="0" y="-14775"/>
            <a:ext cx="8180700" cy="523200"/>
          </a:xfrm>
          <a:prstGeom prst="rect">
            <a:avLst/>
          </a:prstGeom>
        </p:spPr>
        <p:txBody>
          <a:bodyPr spcFirstLastPara="1" wrap="square" lIns="91425" tIns="91425" rIns="91425" bIns="91425" anchor="t" anchorCtr="0">
            <a:noAutofit/>
          </a:bodyPr>
          <a:lstStyle/>
          <a:p>
            <a:pPr marL="0" lvl="0" indent="0" algn="ctr" rtl="0">
              <a:spcBef>
                <a:spcPct val="0"/>
              </a:spcBef>
              <a:spcAft>
                <a:spcPct val="0"/>
              </a:spcAft>
              <a:buSzPts val="990"/>
              <a:buNone/>
            </a:pPr>
            <a:r>
              <a:rPr lang="en" sz="1798" b="1">
                <a:latin typeface="Roboto"/>
                <a:ea typeface="Roboto"/>
                <a:cs typeface="Roboto"/>
                <a:sym typeface="Roboto"/>
              </a:rPr>
              <a:t>Impact Analysis of Stay Duration on Hotel Bookings Cancellation Rates</a:t>
            </a:r>
            <a:endParaRPr sz="1798" b="1">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5412058" y="823775"/>
            <a:ext cx="3420241" cy="4098600"/>
          </a:xfrm>
          <a:prstGeom prst="rect">
            <a:avLst/>
          </a:prstGeom>
        </p:spPr>
        <p:txBody>
          <a:bodyPr spcFirstLastPara="1" wrap="square" lIns="91425" tIns="91425" rIns="91425" bIns="91425" anchor="t" anchorCtr="0">
            <a:normAutofit/>
          </a:bodyPr>
          <a:lstStyle/>
          <a:p>
            <a:pPr marL="0" lvl="0" indent="0" algn="l" rtl="0">
              <a:spcBef>
                <a:spcPct val="0"/>
              </a:spcBef>
              <a:spcAft>
                <a:spcPts val="1200"/>
              </a:spcAft>
              <a:buNone/>
            </a:pPr>
            <a:r>
              <a:rPr lang="id-ID" sz="1400" err="1">
                <a:solidFill>
                  <a:schemeClr val="tx1"/>
                </a:solidFill>
                <a:latin typeface="Times New Roman" panose="02020603050405020304" pitchFamily="18" charset="0"/>
                <a:cs typeface="Times New Roman" panose="02020603050405020304" pitchFamily="18" charset="0"/>
              </a:rPr>
              <a:t>Disamping adalah hasil analisa </a:t>
            </a:r>
            <a:r>
              <a:rPr lang="id-ID" sz="1400" b="0" i="0">
                <a:solidFill>
                  <a:schemeClr val="tx1"/>
                </a:solidFill>
                <a:effectLst/>
                <a:latin typeface="Times New Roman" panose="02020603050405020304" pitchFamily="18" charset="0"/>
                <a:cs typeface="Times New Roman" panose="02020603050405020304" pitchFamily="18" charset="0"/>
              </a:rPr>
              <a:t>yang menunjukan </a:t>
            </a:r>
            <a:r>
              <a:rPr lang="en-US" sz="1400" b="0" i="0" err="1">
                <a:solidFill>
                  <a:schemeClr val="tx1"/>
                </a:solidFill>
                <a:effectLst/>
                <a:latin typeface="Times New Roman" panose="02020603050405020304" pitchFamily="18" charset="0"/>
                <a:cs typeface="Times New Roman" panose="02020603050405020304" pitchFamily="18" charset="0"/>
              </a:rPr>
              <a:t>pengaruh yang </a:t>
            </a:r>
            <a:r>
              <a:rPr lang="id-ID" sz="1400" b="0" i="0" err="1">
                <a:solidFill>
                  <a:schemeClr val="tx1"/>
                </a:solidFill>
                <a:effectLst/>
                <a:latin typeface="Times New Roman" panose="02020603050405020304" pitchFamily="18" charset="0"/>
                <a:cs typeface="Times New Roman" panose="02020603050405020304" pitchFamily="18" charset="0"/>
              </a:rPr>
              <a:t>menunjukan rasio pembatalan pesanan terhadap durasi menginap untuk setiap tipe hotel</a:t>
            </a:r>
            <a:endParaRPr lang="en-US" sz="1400" b="0" i="0">
              <a:solidFill>
                <a:schemeClr val="tx1"/>
              </a:solidFill>
              <a:effectLst/>
              <a:latin typeface="Times New Roman" panose="02020603050405020304" pitchFamily="18" charset="0"/>
              <a:cs typeface="Times New Roman" panose="02020603050405020304" pitchFamily="18" charset="0"/>
            </a:endParaRPr>
          </a:p>
          <a:p>
            <a:pPr marL="0" lvl="0" indent="0" algn="l" rtl="0">
              <a:spcBef>
                <a:spcPct val="0"/>
              </a:spcBef>
              <a:spcAft>
                <a:spcPts val="1200"/>
              </a:spcAft>
              <a:buNone/>
            </a:pPr>
            <a:r>
              <a:rPr lang="en-US" sz="1400">
                <a:solidFill>
                  <a:schemeClr val="tx1"/>
                </a:solidFill>
                <a:latin typeface="Times New Roman" panose="02020603050405020304" pitchFamily="18" charset="0"/>
                <a:cs typeface="Times New Roman" panose="02020603050405020304" pitchFamily="18" charset="0"/>
              </a:rPr>
              <a:t>1. Semakin lama pesanan pelanggan maka semakin tinggi tingkat pembatalan pada pesanannya</a:t>
            </a:r>
            <a:endParaRPr lang="en-US" sz="1400">
              <a:solidFill>
                <a:schemeClr val="tx1"/>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4157D95B-0806-7985-6421-D567F4DAFF07}"/>
              </a:ext>
            </a:extLst>
          </p:cNvPr>
          <p:cNvPicPr>
            <a:picLocks noChangeAspect="1"/>
          </p:cNvPicPr>
          <p:nvPr/>
        </p:nvPicPr>
        <p:blipFill>
          <a:blip r:embed="rId3"/>
          <a:stretch>
            <a:fillRect/>
          </a:stretch>
        </p:blipFill>
        <p:spPr>
          <a:xfrm>
            <a:off x="311701" y="1489153"/>
            <a:ext cx="4788123" cy="2371687"/>
          </a:xfrm>
          <a:prstGeom prst="rect">
            <a:avLst/>
          </a:prstGeom>
        </p:spPr>
      </p:pic>
    </p:spTree>
  </p:cSld>
  <p:clrMapOvr>
    <a:masterClrMapping/>
  </p:clrMapOvr>
  <p:transition/>
  <p:timing/>
</p:sld>
</file>

<file path=ppt/slides/slide1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spTree>
      <p:nvGrpSpPr>
        <p:cNvPr id="1" name="Shape 53"/>
        <p:cNvGrpSpPr/>
        <p:nvPr/>
      </p:nvGrpSpPr>
      <p:grpSpPr>
        <a:xfrm>
          <a:off x="0" y="0"/>
          <a:ext cx="0" cy="0"/>
        </a:xfrm>
      </p:grpSpPr>
      <p:sp>
        <p:nvSpPr>
          <p:cNvPr id="54" name="Google Shape;54;p13"/>
          <p:cNvSpPr txBox="1">
            <a:spLocks noGrp="1"/>
          </p:cNvSpPr>
          <p:nvPr>
            <p:ph type="title"/>
          </p:nvPr>
        </p:nvSpPr>
        <p:spPr>
          <a:xfrm>
            <a:off x="0" y="57300"/>
            <a:ext cx="8180700" cy="523200"/>
          </a:xfrm>
          <a:prstGeom prst="rect">
            <a:avLst/>
          </a:prstGeom>
        </p:spPr>
        <p:txBody>
          <a:bodyPr spcFirstLastPara="1" wrap="square" lIns="91425" tIns="91425" rIns="91425" bIns="91425" anchor="t" anchorCtr="0">
            <a:noAutofit/>
          </a:bodyPr>
          <a:lstStyle/>
          <a:p>
            <a:pPr marL="0" lvl="0" indent="0" algn="ctr" rtl="0">
              <a:spcBef>
                <a:spcPct val="0"/>
              </a:spcBef>
              <a:spcAft>
                <a:spcPct val="0"/>
              </a:spcAft>
              <a:buSzPts val="990"/>
              <a:buNone/>
            </a:pPr>
            <a:r>
              <a:rPr lang="en" sz="1798" b="1">
                <a:latin typeface="Roboto"/>
                <a:ea typeface="Roboto"/>
                <a:cs typeface="Roboto"/>
                <a:sym typeface="Roboto"/>
              </a:rPr>
              <a:t>Impact Analysis of Lead Time on Hotel Bookings Cancellation Rate</a:t>
            </a:r>
            <a:endParaRPr sz="1798">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5850672" y="823775"/>
            <a:ext cx="2981627" cy="4098600"/>
          </a:xfrm>
          <a:prstGeom prst="rect">
            <a:avLst/>
          </a:prstGeom>
        </p:spPr>
        <p:txBody>
          <a:bodyPr spcFirstLastPara="1" wrap="square" lIns="91425" tIns="91425" rIns="91425" bIns="91425" anchor="t" anchorCtr="0">
            <a:normAutofit/>
          </a:bodyPr>
          <a:lstStyle/>
          <a:p>
            <a:pPr marL="0" lvl="0" indent="0" algn="l" rtl="0">
              <a:spcBef>
                <a:spcPct val="0"/>
              </a:spcBef>
              <a:spcAft>
                <a:spcPts val="1200"/>
              </a:spcAft>
              <a:buNone/>
            </a:pPr>
            <a:r>
              <a:rPr lang="id-ID" sz="1600" b="0" i="0">
                <a:solidFill>
                  <a:schemeClr val="tx1"/>
                </a:solidFill>
                <a:effectLst/>
                <a:latin typeface="Times New Roman" panose="02020603050405020304" pitchFamily="18" charset="0"/>
                <a:cs typeface="Times New Roman" panose="02020603050405020304" pitchFamily="18" charset="0"/>
              </a:rPr>
              <a:t>Dari plot di atas, kita dapat melihat bagaimana rasio pembatalan pesanan bervariasi terhadap jarak waktu pemesanan. Misalnya, pada jarak waktu pemesanan yang pendek (0-30 hari), rasio pembatalan cenderung </a:t>
            </a:r>
            <a:r>
              <a:rPr lang="en-US" sz="1600" b="0" i="0" err="1">
                <a:solidFill>
                  <a:schemeClr val="tx1"/>
                </a:solidFill>
                <a:effectLst/>
                <a:latin typeface="Times New Roman" panose="02020603050405020304" pitchFamily="18" charset="0"/>
                <a:cs typeface="Times New Roman" panose="02020603050405020304" pitchFamily="18" charset="0"/>
              </a:rPr>
              <a:t>rendah</a:t>
            </a:r>
            <a:r>
              <a:rPr lang="id-ID" sz="1600" b="0" i="0">
                <a:solidFill>
                  <a:schemeClr val="tx1"/>
                </a:solidFill>
                <a:effectLst/>
                <a:latin typeface="Times New Roman" panose="02020603050405020304" pitchFamily="18" charset="0"/>
                <a:cs typeface="Times New Roman" panose="02020603050405020304" pitchFamily="18" charset="0"/>
              </a:rPr>
              <a:t>, terutama untuk </a:t>
            </a:r>
            <a:r>
              <a:rPr lang="en-US" sz="1600" b="0" i="0">
                <a:solidFill>
                  <a:schemeClr val="tx1"/>
                </a:solidFill>
                <a:effectLst/>
                <a:latin typeface="Times New Roman" panose="02020603050405020304" pitchFamily="18" charset="0"/>
                <a:cs typeface="Times New Roman" panose="02020603050405020304" pitchFamily="18" charset="0"/>
              </a:rPr>
              <a:t>Resort</a:t>
            </a:r>
            <a:r>
              <a:rPr lang="id-ID" sz="1600" b="0" i="0">
                <a:solidFill>
                  <a:schemeClr val="tx1"/>
                </a:solidFill>
                <a:effectLst/>
                <a:latin typeface="Times New Roman" panose="02020603050405020304" pitchFamily="18" charset="0"/>
                <a:cs typeface="Times New Roman" panose="02020603050405020304" pitchFamily="18" charset="0"/>
              </a:rPr>
              <a:t> Hotel. Namun, rasio pembatalan cenderung lebih </a:t>
            </a:r>
            <a:r>
              <a:rPr lang="en-US" sz="1600" b="0" i="0" err="1">
                <a:solidFill>
                  <a:schemeClr val="tx1"/>
                </a:solidFill>
                <a:effectLst/>
                <a:latin typeface="Times New Roman" panose="02020603050405020304" pitchFamily="18" charset="0"/>
                <a:cs typeface="Times New Roman" panose="02020603050405020304" pitchFamily="18" charset="0"/>
              </a:rPr>
              <a:t>tinggi</a:t>
            </a:r>
            <a:r>
              <a:rPr lang="id-ID" sz="1600" b="0" i="0">
                <a:solidFill>
                  <a:schemeClr val="tx1"/>
                </a:solidFill>
                <a:effectLst/>
                <a:latin typeface="Times New Roman" panose="02020603050405020304" pitchFamily="18" charset="0"/>
                <a:cs typeface="Times New Roman" panose="02020603050405020304" pitchFamily="18" charset="0"/>
              </a:rPr>
              <a:t> pada jarak waktu pemesanan yang lebih lama (180+ hari).</a:t>
            </a:r>
            <a:endParaRPr sz="1500">
              <a:solidFill>
                <a:schemeClr val="tx1"/>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2F0D22B5-939B-E73A-498F-1446D425A94F}"/>
              </a:ext>
            </a:extLst>
          </p:cNvPr>
          <p:cNvPicPr>
            <a:picLocks noChangeAspect="1"/>
          </p:cNvPicPr>
          <p:nvPr/>
        </p:nvPicPr>
        <p:blipFill>
          <a:blip r:embed="rId3"/>
          <a:stretch>
            <a:fillRect/>
          </a:stretch>
        </p:blipFill>
        <p:spPr>
          <a:xfrm>
            <a:off x="311701" y="1228957"/>
            <a:ext cx="5189963" cy="3090652"/>
          </a:xfrm>
          <a:prstGeom prst="rect">
            <a:avLst/>
          </a:prstGeom>
        </p:spPr>
      </p:pic>
    </p:spTree>
  </p:cSld>
  <p:clrMapOvr>
    <a:masterClrMapping/>
  </p:clrMapOvr>
  <p:transition/>
  <p:timing/>
</p:sld>
</file>

<file path=ppt/slides/slide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spTree>
      <p:nvGrpSpPr>
        <p:cNvPr id="1" name="Shape 106"/>
        <p:cNvGrpSpPr/>
        <p:nvPr/>
      </p:nvGrpSpPr>
      <p:grpSpPr>
        <a:xfrm>
          <a:off x="0" y="0"/>
          <a: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ct val="0"/>
              </a:spcBef>
              <a:spcAft>
                <a:spcPct val="0"/>
              </a:spcAft>
              <a:buSzPts val="990"/>
              <a:buNone/>
            </a:pPr>
            <a:r>
              <a:rPr lang="en" sz="2220" b="1">
                <a:solidFill>
                  <a:schemeClr val="lt1"/>
                </a:solidFill>
                <a:latin typeface="Roboto"/>
                <a:ea typeface="Roboto"/>
                <a:cs typeface="Roboto"/>
                <a:sym typeface="Roboto"/>
              </a:rPr>
              <a:t>Overview</a:t>
            </a:r>
            <a:endParaRPr sz="2220" b="1">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lvl="0" indent="0" algn="just" rtl="0">
              <a:spcBef>
                <a:spcPct val="0"/>
              </a:spcBef>
              <a:spcAft>
                <a:spcPts val="1200"/>
              </a:spcAft>
              <a:buNone/>
            </a:pPr>
            <a:r>
              <a:rPr lang="en">
                <a:solidFill>
                  <a:schemeClr val="dk1"/>
                </a:solidFill>
                <a:latin typeface="Dosis"/>
                <a:ea typeface="Dosis"/>
                <a:cs typeface="Dosis"/>
                <a:sym typeface="Dosis"/>
              </a:rPr>
              <a:t>“Sangat penting bagi suatu perusahaan untuk selalu menganalisa performa bisnisnya. Pada kesempatan kali ini, kita akan lebih mendalami bisnis dalam bidang perhotelan. Fokus yang kita tuju adalah untuk mengetahui bagaimana perilaku pelanggan kita dalam melakukan pemesanan hotel, dan hubungannya terhadap tingkat pembatalan pemesanan hotel. Hasil dari insight yang kita temukan akan kita sajikan dalam bentuk data visualisasi agar lebih mudah dipahami dan bersifat lebih persuasif. ”</a:t>
            </a:r>
            <a:endParaRPr>
              <a:solidFill>
                <a:schemeClr val="dk1"/>
              </a:solidFill>
              <a:latin typeface="Dosis"/>
              <a:ea typeface="Dosis"/>
              <a:cs typeface="Dosis"/>
              <a:sym typeface="Dosis"/>
            </a:endParaRPr>
          </a:p>
        </p:txBody>
      </p:sp>
    </p:spTree>
  </p:cSld>
  <p:clrMapOvr>
    <a:masterClrMapping/>
  </p:clrMapOvr>
  <p:transition/>
  <p:timing/>
</p:sld>
</file>

<file path=ppt/slides/slide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spTree>
      <p:nvGrpSpPr>
        <p:cNvPr id="1" name="Shape 106"/>
        <p:cNvGrpSpPr/>
        <p:nvPr/>
      </p:nvGrpSpPr>
      <p:grpSpPr>
        <a:xfrm>
          <a:off x="0" y="0"/>
          <a: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ct val="0"/>
              </a:spcBef>
              <a:spcAft>
                <a:spcPct val="0"/>
              </a:spcAft>
              <a:buSzPts val="990"/>
              <a:buNone/>
            </a:pPr>
            <a:r>
              <a:rPr lang="en" sz="2220" b="1">
                <a:solidFill>
                  <a:schemeClr val="lt1"/>
                </a:solidFill>
                <a:latin typeface="Roboto"/>
                <a:ea typeface="Roboto"/>
                <a:cs typeface="Roboto"/>
                <a:sym typeface="Roboto"/>
              </a:rPr>
              <a:t>Data Preprocessing</a:t>
            </a:r>
            <a:endParaRPr sz="2220" b="1">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5379868" y="560525"/>
            <a:ext cx="3452432" cy="4008450"/>
          </a:xfrm>
          <a:prstGeom prst="rect">
            <a:avLst/>
          </a:prstGeom>
        </p:spPr>
        <p:txBody>
          <a:bodyPr spcFirstLastPara="1" wrap="square" lIns="91425" tIns="91425" rIns="91425" bIns="91425" anchor="t" anchorCtr="0">
            <a:normAutofit/>
          </a:bodyPr>
          <a:lstStyle/>
          <a:p>
            <a:pPr marL="0" lvl="0" indent="0" algn="just" rtl="0">
              <a:lnSpc>
                <a:spcPct val="100000"/>
              </a:lnSpc>
              <a:spcBef>
                <a:spcPct val="0"/>
              </a:spcBef>
              <a:spcAft>
                <a:spcPts val="1200"/>
              </a:spcAft>
              <a:buNone/>
            </a:pPr>
            <a:r>
              <a:rPr lang="en">
                <a:solidFill>
                  <a:schemeClr val="tx1"/>
                </a:solidFill>
                <a:latin typeface="Times New Roman" panose="02020603050405020304" pitchFamily="18" charset="0"/>
                <a:ea typeface="Dosis"/>
                <a:cs typeface="Times New Roman" panose="02020603050405020304" pitchFamily="18" charset="0"/>
                <a:sym typeface="Dosis"/>
              </a:rPr>
              <a:t>Description</a:t>
            </a:r>
          </a:p>
          <a:p>
            <a:pPr marL="0" lvl="0" indent="0" algn="just" rtl="0">
              <a:lnSpc>
                <a:spcPct val="100000"/>
              </a:lnSpc>
              <a:spcBef>
                <a:spcPct val="0"/>
              </a:spcBef>
              <a:spcAft>
                <a:spcPts val="1200"/>
              </a:spcAft>
              <a:buNone/>
            </a:pPr>
            <a:r>
              <a:rPr lang="en-US" sz="1000" b="0" i="0">
                <a:solidFill>
                  <a:schemeClr val="tx1"/>
                </a:solidFill>
                <a:effectLst/>
                <a:latin typeface="Times New Roman" panose="02020603050405020304" pitchFamily="18" charset="0"/>
                <a:cs typeface="Times New Roman" panose="02020603050405020304" pitchFamily="18" charset="0"/>
              </a:rPr>
              <a:t>The analyzed dataset contains information about hotel bookings, including various attributes related to guests, stays, and bookings. The dataset encompasses a total of 119,390 entries, 29 features and comprises both numerical and categorical variables, offering insights into different aspects of hotel reservations.</a:t>
            </a:r>
          </a:p>
          <a:p>
            <a:pPr marL="0" lvl="0" indent="0" algn="just" rtl="0">
              <a:lnSpc>
                <a:spcPct val="100000"/>
              </a:lnSpc>
              <a:spcBef>
                <a:spcPct val="0"/>
              </a:spcBef>
              <a:spcAft>
                <a:spcPts val="1200"/>
              </a:spcAft>
              <a:buNone/>
            </a:pPr>
            <a:r>
              <a:rPr lang="en-US" sz="1600">
                <a:solidFill>
                  <a:schemeClr val="tx1"/>
                </a:solidFill>
                <a:latin typeface="Times New Roman" panose="02020603050405020304" pitchFamily="18" charset="0"/>
                <a:ea typeface="Dosis"/>
                <a:cs typeface="Times New Roman" panose="02020603050405020304" pitchFamily="18" charset="0"/>
                <a:sym typeface="Dosis"/>
              </a:rPr>
              <a:t>Data Type</a:t>
            </a:r>
          </a:p>
          <a:p>
            <a:pPr marL="0" lvl="0" indent="0" algn="just" rtl="0">
              <a:lnSpc>
                <a:spcPct val="100000"/>
              </a:lnSpc>
              <a:spcBef>
                <a:spcPct val="0"/>
              </a:spcBef>
              <a:spcAft>
                <a:spcPts val="1200"/>
              </a:spcAft>
              <a:buNone/>
            </a:pPr>
            <a:r>
              <a:rPr lang="en-US" sz="1000">
                <a:solidFill>
                  <a:schemeClr val="tx1"/>
                </a:solidFill>
                <a:latin typeface="Times New Roman" panose="02020603050405020304" pitchFamily="18" charset="0"/>
                <a:ea typeface="Dosis"/>
                <a:cs typeface="Times New Roman" panose="02020603050405020304" pitchFamily="18" charset="0"/>
                <a:sym typeface="Dosis"/>
              </a:rPr>
              <a:t>Float64 ( 4 features), int64 (16 features),  object (9 features)</a:t>
            </a:r>
          </a:p>
          <a:p>
            <a:pPr marL="0" lvl="0" indent="0" algn="just" rtl="0">
              <a:lnSpc>
                <a:spcPct val="100000"/>
              </a:lnSpc>
              <a:spcBef>
                <a:spcPct val="0"/>
              </a:spcBef>
              <a:spcAft>
                <a:spcPts val="1200"/>
              </a:spcAft>
              <a:buNone/>
            </a:pPr>
            <a:r>
              <a:rPr lang="en-US" sz="1600">
                <a:solidFill>
                  <a:schemeClr val="tx1"/>
                </a:solidFill>
                <a:latin typeface="Times New Roman" panose="02020603050405020304" pitchFamily="18" charset="0"/>
                <a:ea typeface="Dosis"/>
                <a:cs typeface="Times New Roman" panose="02020603050405020304" pitchFamily="18" charset="0"/>
                <a:sym typeface="Dosis"/>
              </a:rPr>
              <a:t>Missing Value</a:t>
            </a:r>
          </a:p>
          <a:p>
            <a:pPr marL="0" lvl="0" indent="0" algn="just" rtl="0">
              <a:lnSpc>
                <a:spcPct val="100000"/>
              </a:lnSpc>
              <a:spcBef>
                <a:spcPct val="0"/>
              </a:spcBef>
              <a:spcAft>
                <a:spcPts val="1200"/>
              </a:spcAft>
              <a:buNone/>
            </a:pPr>
            <a:r>
              <a:rPr lang="en-US" sz="1000">
                <a:solidFill>
                  <a:schemeClr val="tx1"/>
                </a:solidFill>
                <a:latin typeface="Times New Roman" panose="02020603050405020304" pitchFamily="18" charset="0"/>
                <a:ea typeface="Dosis"/>
                <a:cs typeface="Times New Roman" panose="02020603050405020304" pitchFamily="18" charset="0"/>
                <a:sym typeface="Dosis"/>
              </a:rPr>
              <a:t>Company, agent, city and children has a missing value</a:t>
            </a:r>
          </a:p>
        </p:txBody>
      </p:sp>
      <p:pic>
        <p:nvPicPr>
          <p:cNvPr id="3" name="Picture 2">
            <a:extLst>
              <a:ext uri="{FF2B5EF4-FFF2-40B4-BE49-F238E27FC236}">
                <a16:creationId xmlns:a16="http://schemas.microsoft.com/office/drawing/2014/main" id="{9F519399-2BCF-17BD-7E99-4C350B0352BE}"/>
              </a:ext>
            </a:extLst>
          </p:cNvPr>
          <p:cNvPicPr>
            <a:picLocks noChangeAspect="1"/>
          </p:cNvPicPr>
          <p:nvPr/>
        </p:nvPicPr>
        <p:blipFill>
          <a:blip r:embed="rId3"/>
          <a:stretch>
            <a:fillRect/>
          </a:stretch>
        </p:blipFill>
        <p:spPr>
          <a:xfrm>
            <a:off x="144642" y="648070"/>
            <a:ext cx="3818508" cy="4427952"/>
          </a:xfrm>
          <a:prstGeom prst="rect">
            <a:avLst/>
          </a:prstGeom>
        </p:spPr>
      </p:pic>
    </p:spTree>
    <p:extLst>
      <p:ext uri="{BB962C8B-B14F-4D97-AF65-F5344CB8AC3E}">
        <p14:creationId xmlns:p14="http://schemas.microsoft.com/office/powerpoint/2010/main" val="3167123215"/>
      </p:ext>
    </p:extLst>
  </p:cSld>
  <p:clrMapOvr>
    <a:masterClrMapping/>
  </p:clrMapOvr>
  <p:transition/>
  <p:timing/>
</p:sld>
</file>

<file path=ppt/slides/slide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spTree>
      <p:nvGrpSpPr>
        <p:cNvPr id="1" name="Shape 106"/>
        <p:cNvGrpSpPr/>
        <p:nvPr/>
      </p:nvGrpSpPr>
      <p:grpSpPr>
        <a:xfrm>
          <a:off x="0" y="0"/>
          <a: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ct val="0"/>
              </a:spcBef>
              <a:spcAft>
                <a:spcPct val="0"/>
              </a:spcAft>
              <a:buSzPts val="990"/>
              <a:buNone/>
            </a:pPr>
            <a:r>
              <a:rPr lang="en" sz="2220" b="1">
                <a:solidFill>
                  <a:schemeClr val="lt1"/>
                </a:solidFill>
                <a:latin typeface="Roboto"/>
                <a:ea typeface="Roboto"/>
                <a:cs typeface="Roboto"/>
                <a:sym typeface="Roboto"/>
              </a:rPr>
              <a:t>Data Preprocessing</a:t>
            </a:r>
            <a:endParaRPr sz="2220" b="1">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5461643" y="1212058"/>
            <a:ext cx="3452432" cy="1216236"/>
          </a:xfrm>
          <a:prstGeom prst="rect">
            <a:avLst/>
          </a:prstGeom>
        </p:spPr>
        <p:txBody>
          <a:bodyPr spcFirstLastPara="1" wrap="square" lIns="91425" tIns="91425" rIns="91425" bIns="91425" anchor="t" anchorCtr="0">
            <a:normAutofit lnSpcReduction="10000"/>
          </a:bodyPr>
          <a:lstStyle/>
          <a:p>
            <a:pPr marL="0" lvl="0" indent="0" algn="just" rtl="0">
              <a:lnSpc>
                <a:spcPct val="100000"/>
              </a:lnSpc>
              <a:spcBef>
                <a:spcPct val="0"/>
              </a:spcBef>
              <a:spcAft>
                <a:spcPts val="1200"/>
              </a:spcAft>
              <a:buNone/>
            </a:pPr>
            <a:r>
              <a:rPr lang="en-US" sz="1600">
                <a:solidFill>
                  <a:schemeClr val="tx1"/>
                </a:solidFill>
                <a:latin typeface="Times New Roman" panose="02020603050405020304" pitchFamily="18" charset="0"/>
                <a:ea typeface="Dosis"/>
                <a:cs typeface="Times New Roman" panose="02020603050405020304" pitchFamily="18" charset="0"/>
                <a:sym typeface="Dosis"/>
              </a:rPr>
              <a:t>Missing Value</a:t>
            </a:r>
          </a:p>
          <a:p>
            <a:pPr marL="0" lvl="0" indent="0" algn="l" rtl="0">
              <a:lnSpc>
                <a:spcPct val="115000"/>
              </a:lnSpc>
              <a:spcBef>
                <a:spcPct val="0"/>
              </a:spcBef>
              <a:spcAft>
                <a:spcPts val="1200"/>
              </a:spcAft>
              <a:buNone/>
            </a:pPr>
            <a:r>
              <a:rPr lang="id-ID" sz="1000">
                <a:solidFill>
                  <a:schemeClr val="dk1"/>
                </a:solidFill>
              </a:rPr>
              <a:t>Terdapat 4 kolom yang memiliki data </a:t>
            </a:r>
            <a:r>
              <a:rPr lang="id-ID" sz="1000" i="1" err="1">
                <a:solidFill>
                  <a:schemeClr val="dk1"/>
                </a:solidFill>
              </a:rPr>
              <a:t>null</a:t>
            </a:r>
            <a:r>
              <a:rPr lang="id-ID" sz="1000">
                <a:solidFill>
                  <a:schemeClr val="dk1"/>
                </a:solidFill>
              </a:rPr>
              <a:t>, 3 kolom yang bertipe </a:t>
            </a:r>
            <a:r>
              <a:rPr lang="id-ID" sz="1000" i="1">
                <a:solidFill>
                  <a:schemeClr val="dk1"/>
                </a:solidFill>
              </a:rPr>
              <a:t>integer</a:t>
            </a:r>
            <a:r>
              <a:rPr lang="id-ID" sz="1000">
                <a:solidFill>
                  <a:schemeClr val="dk1"/>
                </a:solidFill>
              </a:rPr>
              <a:t> atau </a:t>
            </a:r>
            <a:r>
              <a:rPr lang="id-ID" sz="1000" i="1" err="1">
                <a:solidFill>
                  <a:schemeClr val="dk1"/>
                </a:solidFill>
              </a:rPr>
              <a:t>float </a:t>
            </a:r>
            <a:r>
              <a:rPr lang="id-ID" sz="1000">
                <a:solidFill>
                  <a:schemeClr val="dk1"/>
                </a:solidFill>
              </a:rPr>
              <a:t>dapat kita isi dengan 0 sedangkan 1 kolom sisanya kita isi dengan “unknown” </a:t>
            </a:r>
          </a:p>
        </p:txBody>
      </p:sp>
      <p:pic>
        <p:nvPicPr>
          <p:cNvPr id="6" name="Picture 5">
            <a:extLst>
              <a:ext uri="{FF2B5EF4-FFF2-40B4-BE49-F238E27FC236}">
                <a16:creationId xmlns:a16="http://schemas.microsoft.com/office/drawing/2014/main" id="{B5022E8C-6F33-1ED4-88A1-7AA10FAE68C9}"/>
              </a:ext>
            </a:extLst>
          </p:cNvPr>
          <p:cNvPicPr>
            <a:picLocks noChangeAspect="1"/>
          </p:cNvPicPr>
          <p:nvPr/>
        </p:nvPicPr>
        <p:blipFill>
          <a:blip r:embed="rId3"/>
          <a:stretch>
            <a:fillRect/>
          </a:stretch>
        </p:blipFill>
        <p:spPr>
          <a:xfrm>
            <a:off x="431297" y="1171923"/>
            <a:ext cx="4638675" cy="3305175"/>
          </a:xfrm>
          <a:prstGeom prst="rect">
            <a:avLst/>
          </a:prstGeom>
        </p:spPr>
      </p:pic>
    </p:spTree>
    <p:extLst>
      <p:ext uri="{BB962C8B-B14F-4D97-AF65-F5344CB8AC3E}">
        <p14:creationId xmlns:p14="http://schemas.microsoft.com/office/powerpoint/2010/main" val="3622905044"/>
      </p:ext>
    </p:extLst>
  </p:cSld>
  <p:clrMapOvr>
    <a:masterClrMapping/>
  </p:clrMapOvr>
  <p:transition/>
  <p:timing/>
</p:sld>
</file>

<file path=ppt/slides/slide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spTree>
      <p:nvGrpSpPr>
        <p:cNvPr id="1" name="Shape 106"/>
        <p:cNvGrpSpPr/>
        <p:nvPr/>
      </p:nvGrpSpPr>
      <p:grpSpPr>
        <a:xfrm>
          <a:off x="0" y="0"/>
          <a: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ct val="0"/>
              </a:spcBef>
              <a:spcAft>
                <a:spcPct val="0"/>
              </a:spcAft>
              <a:buSzPts val="990"/>
              <a:buNone/>
            </a:pPr>
            <a:r>
              <a:rPr lang="en" sz="2220" b="1">
                <a:solidFill>
                  <a:schemeClr val="lt1"/>
                </a:solidFill>
                <a:latin typeface="Roboto"/>
                <a:ea typeface="Roboto"/>
                <a:cs typeface="Roboto"/>
                <a:sym typeface="Roboto"/>
              </a:rPr>
              <a:t>Data Preprocessing</a:t>
            </a:r>
            <a:endParaRPr sz="2220" b="1">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5483945" y="1719262"/>
            <a:ext cx="3452432" cy="1216236"/>
          </a:xfrm>
          <a:prstGeom prst="rect">
            <a:avLst/>
          </a:prstGeom>
        </p:spPr>
        <p:txBody>
          <a:bodyPr spcFirstLastPara="1" wrap="square" lIns="91425" tIns="91425" rIns="91425" bIns="91425" anchor="t" anchorCtr="0">
            <a:normAutofit fontScale="92500" lnSpcReduction="10000"/>
          </a:bodyPr>
          <a:lstStyle/>
          <a:p>
            <a:pPr marL="0" lvl="0" indent="0" algn="just" rtl="0">
              <a:lnSpc>
                <a:spcPct val="100000"/>
              </a:lnSpc>
              <a:spcBef>
                <a:spcPct val="0"/>
              </a:spcBef>
              <a:spcAft>
                <a:spcPts val="1200"/>
              </a:spcAft>
              <a:buNone/>
            </a:pPr>
            <a:r>
              <a:rPr lang="en-US" sz="1600">
                <a:solidFill>
                  <a:schemeClr val="tx1"/>
                </a:solidFill>
                <a:latin typeface="Times New Roman" panose="02020603050405020304" pitchFamily="18" charset="0"/>
                <a:ea typeface="Dosis"/>
                <a:cs typeface="Times New Roman" panose="02020603050405020304" pitchFamily="18" charset="0"/>
                <a:sym typeface="Dosis"/>
              </a:rPr>
              <a:t>Unsuitable Value</a:t>
            </a:r>
          </a:p>
          <a:p>
            <a:pPr marL="0" indent="0" algn="just">
              <a:lnSpc>
                <a:spcPct val="100000"/>
              </a:lnSpc>
              <a:spcAft>
                <a:spcPts val="1200"/>
              </a:spcAft>
              <a:buNone/>
            </a:pPr>
            <a:r>
              <a:rPr lang="id-ID" sz="1200">
                <a:solidFill>
                  <a:schemeClr val="dk1"/>
                </a:solidFill>
              </a:rPr>
              <a:t>Terdapat data yang tidak sesuai padahal memiliki makna yang sama pada kolom “meal”</a:t>
            </a:r>
            <a:r>
              <a:rPr lang="en-US" sz="1200">
                <a:solidFill>
                  <a:schemeClr val="dk1"/>
                </a:solidFill>
              </a:rPr>
              <a:t>. Maka </a:t>
            </a:r>
            <a:r>
              <a:rPr lang="en-US" sz="1200" err="1">
                <a:solidFill>
                  <a:schemeClr val="tx1"/>
                </a:solidFill>
                <a:latin typeface="Times New Roman" panose="02020603050405020304" pitchFamily="18" charset="0"/>
                <a:ea typeface="Dosis"/>
                <a:cs typeface="Times New Roman" panose="02020603050405020304" pitchFamily="18" charset="0"/>
                <a:sym typeface="Dosis"/>
              </a:rPr>
              <a:t>Undifined akan diubah menjadi No Meal</a:t>
            </a:r>
          </a:p>
        </p:txBody>
      </p:sp>
      <p:pic>
        <p:nvPicPr>
          <p:cNvPr id="3" name="Picture 2">
            <a:extLst>
              <a:ext uri="{FF2B5EF4-FFF2-40B4-BE49-F238E27FC236}">
                <a16:creationId xmlns:a16="http://schemas.microsoft.com/office/drawing/2014/main" id="{AE290E8E-67F0-D16B-05B1-DCCF3D538E17}"/>
              </a:ext>
            </a:extLst>
          </p:cNvPr>
          <p:cNvPicPr>
            <a:picLocks noChangeAspect="1"/>
          </p:cNvPicPr>
          <p:nvPr/>
        </p:nvPicPr>
        <p:blipFill>
          <a:blip r:embed="rId3"/>
          <a:stretch>
            <a:fillRect/>
          </a:stretch>
        </p:blipFill>
        <p:spPr>
          <a:xfrm>
            <a:off x="144966" y="1719262"/>
            <a:ext cx="5181600" cy="1704975"/>
          </a:xfrm>
          <a:prstGeom prst="rect">
            <a:avLst/>
          </a:prstGeom>
        </p:spPr>
      </p:pic>
    </p:spTree>
    <p:extLst>
      <p:ext uri="{BB962C8B-B14F-4D97-AF65-F5344CB8AC3E}">
        <p14:creationId xmlns:p14="http://schemas.microsoft.com/office/powerpoint/2010/main" val="3754672059"/>
      </p:ext>
    </p:extLst>
  </p:cSld>
  <p:clrMapOvr>
    <a:masterClrMapping/>
  </p:clrMapOvr>
  <p:transition/>
  <p:timing/>
</p:sld>
</file>

<file path=ppt/slides/slide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spTree>
      <p:nvGrpSpPr>
        <p:cNvPr id="1" name="Shape 106"/>
        <p:cNvGrpSpPr/>
        <p:nvPr/>
      </p:nvGrpSpPr>
      <p:grpSpPr>
        <a:xfrm>
          <a:off x="0" y="0"/>
          <a: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ct val="0"/>
              </a:spcBef>
              <a:spcAft>
                <a:spcPct val="0"/>
              </a:spcAft>
              <a:buSzPts val="990"/>
              <a:buNone/>
            </a:pPr>
            <a:r>
              <a:rPr lang="en" sz="2220" b="1">
                <a:solidFill>
                  <a:schemeClr val="lt1"/>
                </a:solidFill>
                <a:latin typeface="Roboto"/>
                <a:ea typeface="Roboto"/>
                <a:cs typeface="Roboto"/>
                <a:sym typeface="Roboto"/>
              </a:rPr>
              <a:t>Data Preprocessing</a:t>
            </a:r>
            <a:endParaRPr sz="2220" b="1">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5483945" y="1719262"/>
            <a:ext cx="3452432" cy="1216236"/>
          </a:xfrm>
          <a:prstGeom prst="rect">
            <a:avLst/>
          </a:prstGeom>
        </p:spPr>
        <p:txBody>
          <a:bodyPr spcFirstLastPara="1" wrap="square" lIns="91425" tIns="91425" rIns="91425" bIns="91425" anchor="t" anchorCtr="0">
            <a:normAutofit/>
          </a:bodyPr>
          <a:lstStyle/>
          <a:p>
            <a:pPr marL="0" lvl="0" indent="0" algn="just" rtl="0">
              <a:lnSpc>
                <a:spcPct val="100000"/>
              </a:lnSpc>
              <a:spcBef>
                <a:spcPct val="0"/>
              </a:spcBef>
              <a:spcAft>
                <a:spcPts val="1200"/>
              </a:spcAft>
              <a:buNone/>
            </a:pPr>
            <a:r>
              <a:rPr lang="en-US" sz="1600" err="1">
                <a:solidFill>
                  <a:schemeClr val="tx1"/>
                </a:solidFill>
                <a:latin typeface="Times New Roman" panose="02020603050405020304" pitchFamily="18" charset="0"/>
                <a:ea typeface="Dosis"/>
                <a:cs typeface="Times New Roman" panose="02020603050405020304" pitchFamily="18" charset="0"/>
                <a:sym typeface="Dosis"/>
              </a:rPr>
              <a:t>Unnecesary Data</a:t>
            </a:r>
          </a:p>
          <a:p>
            <a:pPr marL="0" lvl="0" indent="0" algn="l" rtl="0">
              <a:lnSpc>
                <a:spcPct val="115000"/>
              </a:lnSpc>
              <a:spcBef>
                <a:spcPct val="0"/>
              </a:spcBef>
              <a:spcAft>
                <a:spcPts val="1200"/>
              </a:spcAft>
              <a:buNone/>
            </a:pPr>
            <a:r>
              <a:rPr lang="id-ID" sz="1200">
                <a:solidFill>
                  <a:schemeClr val="dk1"/>
                </a:solidFill>
              </a:rPr>
              <a:t>Terdapat 180 data yang tidak memiliki jumlah tamu, data ini akan kita exclude dari analisis</a:t>
            </a:r>
          </a:p>
        </p:txBody>
      </p:sp>
      <p:pic>
        <p:nvPicPr>
          <p:cNvPr id="4" name="Picture 3">
            <a:extLst>
              <a:ext uri="{FF2B5EF4-FFF2-40B4-BE49-F238E27FC236}">
                <a16:creationId xmlns:a16="http://schemas.microsoft.com/office/drawing/2014/main" id="{5033CDFA-32ED-FFC7-B4D1-0C6C178A96C5}"/>
              </a:ext>
            </a:extLst>
          </p:cNvPr>
          <p:cNvPicPr>
            <a:picLocks noChangeAspect="1"/>
          </p:cNvPicPr>
          <p:nvPr/>
        </p:nvPicPr>
        <p:blipFill>
          <a:blip r:embed="rId3"/>
          <a:stretch>
            <a:fillRect/>
          </a:stretch>
        </p:blipFill>
        <p:spPr>
          <a:xfrm>
            <a:off x="133815" y="1734623"/>
            <a:ext cx="5181600" cy="1674254"/>
          </a:xfrm>
          <a:prstGeom prst="rect">
            <a:avLst/>
          </a:prstGeom>
        </p:spPr>
      </p:pic>
    </p:spTree>
    <p:extLst>
      <p:ext uri="{BB962C8B-B14F-4D97-AF65-F5344CB8AC3E}">
        <p14:creationId xmlns:p14="http://schemas.microsoft.com/office/powerpoint/2010/main" val="339297652"/>
      </p:ext>
    </p:extLst>
  </p:cSld>
  <p:clrMapOvr>
    <a:masterClrMapping/>
  </p:clrMapOvr>
  <p:transition/>
  <p:timing/>
</p:sld>
</file>

<file path=ppt/slides/slide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spTree>
      <p:nvGrpSpPr>
        <p:cNvPr id="1" name="Shape 53"/>
        <p:cNvGrpSpPr/>
        <p:nvPr/>
      </p:nvGrpSpPr>
      <p:grpSpPr>
        <a:xfrm>
          <a:off x="0" y="0"/>
          <a: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ct val="0"/>
              </a:spcBef>
              <a:spcAft>
                <a:spcPct val="0"/>
              </a:spcAft>
              <a:buSzPts val="990"/>
              <a:buNone/>
            </a:pPr>
            <a:r>
              <a:rPr lang="en" sz="1798" b="1">
                <a:latin typeface="Roboto"/>
                <a:ea typeface="Roboto"/>
                <a:cs typeface="Roboto"/>
                <a:sym typeface="Roboto"/>
              </a:rPr>
              <a:t>Monthly Hotel Booking Analysis Based on Hotel Type</a:t>
            </a:r>
            <a:endParaRPr sz="1798">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6415668" y="823775"/>
            <a:ext cx="2416632" cy="4098600"/>
          </a:xfrm>
          <a:prstGeom prst="rect">
            <a:avLst/>
          </a:prstGeom>
        </p:spPr>
        <p:txBody>
          <a:bodyPr spcFirstLastPara="1" wrap="square" lIns="91425" tIns="91425" rIns="91425" bIns="91425" anchor="t" anchorCtr="0">
            <a:normAutofit fontScale="77500" lnSpcReduction="20000"/>
          </a:bodyPr>
          <a:lstStyle/>
          <a:p>
            <a:pPr marL="0" lvl="0" indent="0" algn="just" rtl="0">
              <a:lnSpc>
                <a:spcPct val="105000"/>
              </a:lnSpc>
              <a:spcBef>
                <a:spcPct val="0"/>
              </a:spcBef>
              <a:spcAft>
                <a:spcPct val="0"/>
              </a:spcAft>
              <a:buSzPts val="688"/>
              <a:buNone/>
            </a:pPr>
            <a:r>
              <a:rPr lang="id-ID" sz="1600" b="1" err="1">
                <a:solidFill>
                  <a:schemeClr val="dk1"/>
                </a:solidFill>
                <a:latin typeface="Roboto"/>
                <a:ea typeface="Roboto"/>
                <a:cs typeface="Roboto"/>
                <a:sym typeface="Roboto"/>
              </a:rPr>
              <a:t>Insight/Analisis</a:t>
            </a:r>
            <a:r>
              <a:rPr lang="id-ID" sz="1600">
                <a:solidFill>
                  <a:schemeClr val="dk1"/>
                </a:solidFill>
                <a:latin typeface="Roboto Light"/>
                <a:ea typeface="Roboto Light"/>
                <a:cs typeface="Roboto Light"/>
                <a:sym typeface="Roboto Light"/>
              </a:rPr>
              <a:t>:</a:t>
            </a:r>
          </a:p>
          <a:p>
            <a:pPr marL="0" lvl="0" indent="0" algn="just" rtl="0">
              <a:lnSpc>
                <a:spcPct val="105000"/>
              </a:lnSpc>
              <a:spcBef>
                <a:spcPct val="0"/>
              </a:spcBef>
              <a:spcAft>
                <a:spcPct val="0"/>
              </a:spcAft>
              <a:buSzPts val="688"/>
              <a:buNone/>
            </a:pPr>
            <a:endParaRPr lang="id-ID" sz="1600">
              <a:solidFill>
                <a:schemeClr val="dk1"/>
              </a:solidFill>
              <a:latin typeface="Roboto Light"/>
              <a:ea typeface="Roboto Light"/>
              <a:cs typeface="Roboto Light"/>
              <a:sym typeface="Roboto Light"/>
            </a:endParaRPr>
          </a:p>
          <a:p>
            <a:pPr marL="0" lvl="0" indent="0" algn="just" rtl="0">
              <a:lnSpc>
                <a:spcPct val="105000"/>
              </a:lnSpc>
              <a:spcBef>
                <a:spcPct val="0"/>
              </a:spcBef>
              <a:spcAft>
                <a:spcPct val="0"/>
              </a:spcAft>
              <a:buSzPts val="688"/>
              <a:buNone/>
            </a:pPr>
            <a:r>
              <a:rPr lang="id-ID" sz="1600">
                <a:solidFill>
                  <a:schemeClr val="dk1"/>
                </a:solidFill>
                <a:latin typeface="Roboto Light"/>
                <a:ea typeface="Roboto Light"/>
                <a:cs typeface="Roboto Light"/>
                <a:sym typeface="Roboto Light"/>
              </a:rPr>
              <a:t>Analisis ini berfokus untuk melihat </a:t>
            </a:r>
            <a:r>
              <a:rPr lang="id-ID" sz="1600" i="1" err="1">
                <a:solidFill>
                  <a:schemeClr val="dk1"/>
                </a:solidFill>
                <a:latin typeface="Roboto Light"/>
                <a:ea typeface="Roboto Light"/>
                <a:cs typeface="Roboto Light"/>
                <a:sym typeface="Roboto Light"/>
              </a:rPr>
              <a:t>trend </a:t>
            </a:r>
            <a:r>
              <a:rPr lang="id-ID" sz="1600">
                <a:solidFill>
                  <a:schemeClr val="dk1"/>
                </a:solidFill>
                <a:latin typeface="Roboto Light"/>
                <a:ea typeface="Roboto Light"/>
                <a:cs typeface="Roboto Light"/>
                <a:sym typeface="Roboto Light"/>
              </a:rPr>
              <a:t>dari pemesanan hotel untuk setiap jenis hotel. </a:t>
            </a:r>
          </a:p>
          <a:p>
            <a:pPr marL="0" lvl="0" indent="0" algn="just" rtl="0">
              <a:lnSpc>
                <a:spcPct val="105000"/>
              </a:lnSpc>
              <a:spcBef>
                <a:spcPts val="1200"/>
              </a:spcBef>
              <a:spcAft>
                <a:spcPct val="0"/>
              </a:spcAft>
              <a:buSzPts val="688"/>
              <a:buNone/>
            </a:pPr>
            <a:r>
              <a:rPr lang="id-ID" sz="1600">
                <a:solidFill>
                  <a:schemeClr val="dk1"/>
                </a:solidFill>
                <a:latin typeface="Roboto Light"/>
                <a:ea typeface="Roboto Light"/>
                <a:cs typeface="Roboto Light"/>
                <a:sym typeface="Roboto Light"/>
              </a:rPr>
              <a:t>Kedua jenis hotel mendapatkan jumlah pemesanan terbanyak di sekitar bulan Juni dan Juli. Jika ditelaah lebih dalam, waktu tersebut bertepatan dengan liburan Hari Raya dan liburan anak sekolah. </a:t>
            </a:r>
          </a:p>
          <a:p>
            <a:pPr marL="0" lvl="0" indent="0" algn="just" rtl="0">
              <a:lnSpc>
                <a:spcPct val="105000"/>
              </a:lnSpc>
              <a:spcBef>
                <a:spcPts val="1200"/>
              </a:spcBef>
              <a:spcAft>
                <a:spcPts val="1200"/>
              </a:spcAft>
              <a:buSzPts val="688"/>
              <a:buNone/>
            </a:pPr>
            <a:r>
              <a:rPr lang="id-ID" sz="1600">
                <a:solidFill>
                  <a:schemeClr val="dk1"/>
                </a:solidFill>
                <a:latin typeface="Roboto Light"/>
                <a:ea typeface="Roboto Light"/>
                <a:cs typeface="Roboto Light"/>
                <a:sym typeface="Roboto Light"/>
              </a:rPr>
              <a:t>Selain itu, di bulan lainnya yang tidak berbarengan dengan suatu libur apapun terlihat pemesanan jauh lebih rendah. Sehingga untuk Hotel Perkotaan mengalami penurunan signifikan pada bulan Agustus dan September.</a:t>
            </a:r>
          </a:p>
        </p:txBody>
      </p:sp>
      <p:pic>
        <p:nvPicPr>
          <p:cNvPr id="4" name="Picture 3">
            <a:extLst>
              <a:ext uri="{FF2B5EF4-FFF2-40B4-BE49-F238E27FC236}">
                <a16:creationId xmlns:a16="http://schemas.microsoft.com/office/drawing/2014/main" id="{5A1EE99C-FC84-1A46-EDF1-0A4E02731BE7}"/>
              </a:ext>
            </a:extLst>
          </p:cNvPr>
          <p:cNvPicPr>
            <a:picLocks noChangeAspect="1"/>
          </p:cNvPicPr>
          <p:nvPr/>
        </p:nvPicPr>
        <p:blipFill>
          <a:blip r:embed="rId3"/>
          <a:stretch>
            <a:fillRect/>
          </a:stretch>
        </p:blipFill>
        <p:spPr>
          <a:xfrm>
            <a:off x="311700" y="1080274"/>
            <a:ext cx="5653537" cy="2800350"/>
          </a:xfrm>
          <a:prstGeom prst="rect">
            <a:avLst/>
          </a:prstGeom>
        </p:spPr>
      </p:pic>
    </p:spTree>
    <p:extLst>
      <p:ext uri="{BB962C8B-B14F-4D97-AF65-F5344CB8AC3E}">
        <p14:creationId xmlns:p14="http://schemas.microsoft.com/office/powerpoint/2010/main" val="3886857665"/>
      </p:ext>
    </p:extLst>
  </p:cSld>
  <p:clrMapOvr>
    <a:masterClrMapping/>
  </p:clrMapOvr>
  <p:transition/>
  <p:timing/>
</p:sld>
</file>

<file path=ppt/slides/slide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spTree>
      <p:nvGrpSpPr>
        <p:cNvPr id="1" name="Shape 53"/>
        <p:cNvGrpSpPr/>
        <p:nvPr/>
      </p:nvGrpSpPr>
      <p:grpSpPr>
        <a:xfrm>
          <a:off x="0" y="0"/>
          <a:ext cx="0" cy="0"/>
        </a:xfrm>
      </p:grpSpPr>
      <p:sp>
        <p:nvSpPr>
          <p:cNvPr id="54" name="Google Shape;54;p13"/>
          <p:cNvSpPr txBox="1">
            <a:spLocks noGrp="1"/>
          </p:cNvSpPr>
          <p:nvPr>
            <p:ph type="title"/>
          </p:nvPr>
        </p:nvSpPr>
        <p:spPr>
          <a:xfrm>
            <a:off x="0" y="-14775"/>
            <a:ext cx="8180700" cy="523200"/>
          </a:xfrm>
          <a:prstGeom prst="rect">
            <a:avLst/>
          </a:prstGeom>
        </p:spPr>
        <p:txBody>
          <a:bodyPr spcFirstLastPara="1" wrap="square" lIns="91425" tIns="91425" rIns="91425" bIns="91425" anchor="t" anchorCtr="0">
            <a:noAutofit/>
          </a:bodyPr>
          <a:lstStyle/>
          <a:p>
            <a:pPr marL="0" lvl="0" indent="0" algn="ctr" rtl="0">
              <a:spcBef>
                <a:spcPct val="0"/>
              </a:spcBef>
              <a:spcAft>
                <a:spcPct val="0"/>
              </a:spcAft>
              <a:buSzPts val="990"/>
              <a:buNone/>
            </a:pPr>
            <a:r>
              <a:rPr lang="en" sz="1798" b="1">
                <a:latin typeface="Roboto"/>
                <a:ea typeface="Roboto"/>
                <a:cs typeface="Roboto"/>
                <a:sym typeface="Roboto"/>
              </a:rPr>
              <a:t>Impact Analysis of Stay Duration on Hotel Bookings Cancellation Rates</a:t>
            </a:r>
            <a:endParaRPr sz="1798" b="1">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5412058" y="823775"/>
            <a:ext cx="3420241" cy="4098600"/>
          </a:xfrm>
          <a:prstGeom prst="rect">
            <a:avLst/>
          </a:prstGeom>
        </p:spPr>
        <p:txBody>
          <a:bodyPr spcFirstLastPara="1" wrap="square" lIns="91425" tIns="91425" rIns="91425" bIns="91425" anchor="t" anchorCtr="0">
            <a:normAutofit/>
          </a:bodyPr>
          <a:lstStyle/>
          <a:p>
            <a:pPr marL="0" lvl="0" indent="0" algn="just" rtl="0">
              <a:lnSpc>
                <a:spcPct val="105000"/>
              </a:lnSpc>
              <a:spcBef>
                <a:spcPct val="0"/>
              </a:spcBef>
              <a:spcAft>
                <a:spcPct val="0"/>
              </a:spcAft>
              <a:buSzPts val="688"/>
              <a:buNone/>
            </a:pPr>
            <a:r>
              <a:rPr lang="id-ID" sz="1400" b="1" err="1">
                <a:solidFill>
                  <a:schemeClr val="dk1"/>
                </a:solidFill>
                <a:latin typeface="Roboto"/>
                <a:ea typeface="Roboto"/>
                <a:cs typeface="Roboto"/>
                <a:sym typeface="Roboto"/>
              </a:rPr>
              <a:t>Insight/Analisis</a:t>
            </a:r>
            <a:r>
              <a:rPr lang="id-ID" sz="1400">
                <a:solidFill>
                  <a:schemeClr val="dk1"/>
                </a:solidFill>
                <a:latin typeface="Roboto Light"/>
                <a:ea typeface="Roboto Light"/>
                <a:cs typeface="Roboto Light"/>
                <a:sym typeface="Roboto Light"/>
              </a:rPr>
              <a:t>:</a:t>
            </a:r>
          </a:p>
          <a:p>
            <a:pPr marL="0" lvl="0" indent="0" algn="just" rtl="0">
              <a:lnSpc>
                <a:spcPct val="105000"/>
              </a:lnSpc>
              <a:spcBef>
                <a:spcPct val="0"/>
              </a:spcBef>
              <a:spcAft>
                <a:spcPct val="0"/>
              </a:spcAft>
              <a:buSzPts val="688"/>
              <a:buNone/>
            </a:pPr>
            <a:endParaRPr lang="id-ID" sz="1400">
              <a:solidFill>
                <a:schemeClr val="dk1"/>
              </a:solidFill>
              <a:latin typeface="Roboto Light"/>
              <a:ea typeface="Roboto Light"/>
              <a:cs typeface="Roboto Light"/>
              <a:sym typeface="Roboto Light"/>
            </a:endParaRPr>
          </a:p>
          <a:p>
            <a:pPr marL="0" lvl="0" indent="0" algn="just" rtl="0">
              <a:lnSpc>
                <a:spcPct val="105000"/>
              </a:lnSpc>
              <a:spcBef>
                <a:spcPct val="0"/>
              </a:spcBef>
              <a:spcAft>
                <a:spcPct val="0"/>
              </a:spcAft>
              <a:buSzPts val="688"/>
              <a:buNone/>
            </a:pPr>
            <a:r>
              <a:rPr lang="id-ID" sz="1400">
                <a:solidFill>
                  <a:schemeClr val="dk1"/>
                </a:solidFill>
                <a:latin typeface="Roboto Light"/>
                <a:ea typeface="Roboto Light"/>
                <a:cs typeface="Roboto Light"/>
                <a:sym typeface="Roboto Light"/>
              </a:rPr>
              <a:t>Analisis ini berfokus untuk melihat </a:t>
            </a:r>
            <a:r>
              <a:rPr lang="id-ID" sz="1400" i="1" err="1">
                <a:solidFill>
                  <a:schemeClr val="dk1"/>
                </a:solidFill>
                <a:latin typeface="Roboto Light"/>
                <a:ea typeface="Roboto Light"/>
                <a:cs typeface="Roboto Light"/>
                <a:sym typeface="Roboto Light"/>
              </a:rPr>
              <a:t>trend </a:t>
            </a:r>
            <a:r>
              <a:rPr lang="id-ID" sz="1400">
                <a:solidFill>
                  <a:schemeClr val="dk1"/>
                </a:solidFill>
                <a:latin typeface="Roboto Light"/>
                <a:ea typeface="Roboto Light"/>
                <a:cs typeface="Roboto Light"/>
                <a:sym typeface="Roboto Light"/>
              </a:rPr>
              <a:t>atau korelasi</a:t>
            </a:r>
            <a:r>
              <a:rPr lang="id-ID" sz="1400" i="1">
                <a:solidFill>
                  <a:schemeClr val="dk1"/>
                </a:solidFill>
                <a:latin typeface="Roboto Light"/>
                <a:ea typeface="Roboto Light"/>
                <a:cs typeface="Roboto Light"/>
                <a:sym typeface="Roboto Light"/>
              </a:rPr>
              <a:t> </a:t>
            </a:r>
            <a:r>
              <a:rPr lang="id-ID" sz="1400">
                <a:solidFill>
                  <a:schemeClr val="dk1"/>
                </a:solidFill>
                <a:latin typeface="Roboto Light"/>
                <a:ea typeface="Roboto Light"/>
                <a:cs typeface="Roboto Light"/>
                <a:sym typeface="Roboto Light"/>
              </a:rPr>
              <a:t>antara durasi menginap dengan tingkat pembatalan pemesanan hotel.</a:t>
            </a:r>
          </a:p>
          <a:p>
            <a:pPr marL="0" lvl="0" indent="0" algn="just" rtl="0">
              <a:lnSpc>
                <a:spcPct val="105000"/>
              </a:lnSpc>
              <a:spcBef>
                <a:spcPts val="1200"/>
              </a:spcBef>
              <a:spcAft>
                <a:spcPct val="0"/>
              </a:spcAft>
              <a:buSzPts val="688"/>
              <a:buNone/>
            </a:pPr>
            <a:r>
              <a:rPr lang="id-ID" sz="1400">
                <a:solidFill>
                  <a:schemeClr val="dk1"/>
                </a:solidFill>
                <a:latin typeface="Roboto Light"/>
                <a:ea typeface="Roboto Light"/>
                <a:cs typeface="Roboto Light"/>
                <a:sym typeface="Roboto Light"/>
              </a:rPr>
              <a:t>Kedua Jenis hotel memiliki </a:t>
            </a:r>
            <a:r>
              <a:rPr lang="id-ID" sz="1400" i="1" err="1">
                <a:solidFill>
                  <a:schemeClr val="dk1"/>
                </a:solidFill>
                <a:latin typeface="Roboto Light"/>
                <a:ea typeface="Roboto Light"/>
                <a:cs typeface="Roboto Light"/>
                <a:sym typeface="Roboto Light"/>
              </a:rPr>
              <a:t>trend</a:t>
            </a:r>
            <a:r>
              <a:rPr lang="id-ID" sz="1400">
                <a:solidFill>
                  <a:schemeClr val="dk1"/>
                </a:solidFill>
                <a:latin typeface="Roboto Light"/>
                <a:ea typeface="Roboto Light"/>
                <a:cs typeface="Roboto Light"/>
                <a:sym typeface="Roboto Light"/>
              </a:rPr>
              <a:t> positif, dimana semakin lama durasi menginap, semakin tinggi kemungkinan pemesanan tersebut dibatalkan.</a:t>
            </a:r>
          </a:p>
          <a:p>
            <a:pPr marL="0" lvl="0" indent="0" algn="just" rtl="0">
              <a:lnSpc>
                <a:spcPct val="105000"/>
              </a:lnSpc>
              <a:spcBef>
                <a:spcPts val="1200"/>
              </a:spcBef>
              <a:spcAft>
                <a:spcPts val="1200"/>
              </a:spcAft>
              <a:buSzPts val="688"/>
              <a:buNone/>
            </a:pPr>
            <a:r>
              <a:rPr lang="id-ID" sz="1400">
                <a:solidFill>
                  <a:schemeClr val="dk1"/>
                </a:solidFill>
                <a:latin typeface="Roboto Light"/>
                <a:ea typeface="Roboto Light"/>
                <a:cs typeface="Roboto Light"/>
                <a:sym typeface="Roboto Light"/>
              </a:rPr>
              <a:t>Selain itu, terlihat untuk Hotel Perkotaan mengalami </a:t>
            </a:r>
            <a:r>
              <a:rPr lang="id-ID" sz="1400" i="1" err="1">
                <a:solidFill>
                  <a:schemeClr val="dk1"/>
                </a:solidFill>
                <a:latin typeface="Roboto Light"/>
                <a:ea typeface="Roboto Light"/>
                <a:cs typeface="Roboto Light"/>
                <a:sym typeface="Roboto Light"/>
              </a:rPr>
              <a:t>trend </a:t>
            </a:r>
            <a:r>
              <a:rPr lang="id-ID" sz="1400">
                <a:solidFill>
                  <a:schemeClr val="dk1"/>
                </a:solidFill>
                <a:latin typeface="Roboto Light"/>
                <a:ea typeface="Roboto Light"/>
                <a:cs typeface="Roboto Light"/>
                <a:sym typeface="Roboto Light"/>
              </a:rPr>
              <a:t>positif yang lebih curam (signifikan) dibanding dengan hotel Resor.</a:t>
            </a:r>
          </a:p>
        </p:txBody>
      </p:sp>
      <p:pic>
        <p:nvPicPr>
          <p:cNvPr id="3" name="Picture 2">
            <a:extLst>
              <a:ext uri="{FF2B5EF4-FFF2-40B4-BE49-F238E27FC236}">
                <a16:creationId xmlns:a16="http://schemas.microsoft.com/office/drawing/2014/main" id="{4157D95B-0806-7985-6421-D567F4DAFF07}"/>
              </a:ext>
            </a:extLst>
          </p:cNvPr>
          <p:cNvPicPr>
            <a:picLocks noChangeAspect="1"/>
          </p:cNvPicPr>
          <p:nvPr/>
        </p:nvPicPr>
        <p:blipFill>
          <a:blip r:embed="rId3"/>
          <a:stretch>
            <a:fillRect/>
          </a:stretch>
        </p:blipFill>
        <p:spPr>
          <a:xfrm>
            <a:off x="37115" y="1240572"/>
            <a:ext cx="5374943" cy="2662355"/>
          </a:xfrm>
          <a:prstGeom prst="rect">
            <a:avLst/>
          </a:prstGeom>
        </p:spPr>
      </p:pic>
    </p:spTree>
  </p:cSld>
  <p:clrMapOvr>
    <a:masterClrMapping/>
  </p:clrMapOvr>
  <p:transition/>
  <p:timing/>
</p:sld>
</file>

<file path=ppt/slides/slide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spTree>
      <p:nvGrpSpPr>
        <p:cNvPr id="1" name="Shape 53"/>
        <p:cNvGrpSpPr/>
        <p:nvPr/>
      </p:nvGrpSpPr>
      <p:grpSpPr>
        <a:xfrm>
          <a:off x="0" y="0"/>
          <a:ext cx="0" cy="0"/>
        </a:xfrm>
      </p:grpSpPr>
      <p:sp>
        <p:nvSpPr>
          <p:cNvPr id="54" name="Google Shape;54;p13"/>
          <p:cNvSpPr txBox="1">
            <a:spLocks noGrp="1"/>
          </p:cNvSpPr>
          <p:nvPr>
            <p:ph type="title"/>
          </p:nvPr>
        </p:nvSpPr>
        <p:spPr>
          <a:xfrm>
            <a:off x="0" y="57300"/>
            <a:ext cx="8180700" cy="523200"/>
          </a:xfrm>
          <a:prstGeom prst="rect">
            <a:avLst/>
          </a:prstGeom>
        </p:spPr>
        <p:txBody>
          <a:bodyPr spcFirstLastPara="1" wrap="square" lIns="91425" tIns="91425" rIns="91425" bIns="91425" anchor="t" anchorCtr="0">
            <a:noAutofit/>
          </a:bodyPr>
          <a:lstStyle/>
          <a:p>
            <a:pPr marL="0" lvl="0" indent="0" algn="ctr" rtl="0">
              <a:spcBef>
                <a:spcPct val="0"/>
              </a:spcBef>
              <a:spcAft>
                <a:spcPct val="0"/>
              </a:spcAft>
              <a:buSzPts val="990"/>
              <a:buNone/>
            </a:pPr>
            <a:r>
              <a:rPr lang="en" sz="1798" b="1">
                <a:latin typeface="Roboto"/>
                <a:ea typeface="Roboto"/>
                <a:cs typeface="Roboto"/>
                <a:sym typeface="Roboto"/>
              </a:rPr>
              <a:t>Impact Analysis of Lead Time on Hotel Bookings Cancellation Rate</a:t>
            </a:r>
            <a:endParaRPr sz="1798">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5850672" y="823775"/>
            <a:ext cx="2981627" cy="4098600"/>
          </a:xfrm>
          <a:prstGeom prst="rect">
            <a:avLst/>
          </a:prstGeom>
        </p:spPr>
        <p:txBody>
          <a:bodyPr spcFirstLastPara="1" wrap="square" lIns="91425" tIns="91425" rIns="91425" bIns="91425" anchor="t" anchorCtr="0">
            <a:normAutofit lnSpcReduction="10000"/>
          </a:bodyPr>
          <a:lstStyle/>
          <a:p>
            <a:pPr marL="0" lvl="0" indent="0" algn="just" rtl="0">
              <a:lnSpc>
                <a:spcPct val="105000"/>
              </a:lnSpc>
              <a:spcBef>
                <a:spcPct val="0"/>
              </a:spcBef>
              <a:spcAft>
                <a:spcPct val="0"/>
              </a:spcAft>
              <a:buSzPts val="688"/>
              <a:buNone/>
            </a:pPr>
            <a:r>
              <a:rPr lang="id-ID" sz="1600" b="1" err="1">
                <a:solidFill>
                  <a:schemeClr val="dk1"/>
                </a:solidFill>
                <a:latin typeface="Roboto"/>
                <a:ea typeface="Roboto"/>
                <a:cs typeface="Roboto"/>
                <a:sym typeface="Roboto"/>
              </a:rPr>
              <a:t>Insight/Analisis</a:t>
            </a:r>
            <a:r>
              <a:rPr lang="id-ID" sz="1600">
                <a:solidFill>
                  <a:schemeClr val="dk1"/>
                </a:solidFill>
                <a:latin typeface="Roboto Light"/>
                <a:ea typeface="Roboto Light"/>
                <a:cs typeface="Roboto Light"/>
                <a:sym typeface="Roboto Light"/>
              </a:rPr>
              <a:t>:</a:t>
            </a:r>
          </a:p>
          <a:p>
            <a:pPr marL="0" lvl="0" indent="0" algn="just" rtl="0">
              <a:lnSpc>
                <a:spcPct val="105000"/>
              </a:lnSpc>
              <a:spcBef>
                <a:spcPct val="0"/>
              </a:spcBef>
              <a:spcAft>
                <a:spcPct val="0"/>
              </a:spcAft>
              <a:buSzPts val="688"/>
              <a:buNone/>
            </a:pPr>
            <a:endParaRPr lang="id-ID" sz="1600">
              <a:solidFill>
                <a:schemeClr val="dk1"/>
              </a:solidFill>
              <a:latin typeface="Roboto Light"/>
              <a:ea typeface="Roboto Light"/>
              <a:cs typeface="Roboto Light"/>
              <a:sym typeface="Roboto Light"/>
            </a:endParaRPr>
          </a:p>
          <a:p>
            <a:pPr marL="0" lvl="0" indent="0" algn="l" rtl="0">
              <a:spcBef>
                <a:spcPct val="0"/>
              </a:spcBef>
              <a:spcAft>
                <a:spcPts val="1200"/>
              </a:spcAft>
              <a:buNone/>
            </a:pPr>
            <a:r>
              <a:rPr lang="id-ID" sz="1600" b="0" i="0">
                <a:solidFill>
                  <a:schemeClr val="tx1"/>
                </a:solidFill>
                <a:effectLst/>
                <a:latin typeface="Times New Roman" panose="02020603050405020304" pitchFamily="18" charset="0"/>
                <a:cs typeface="Times New Roman" panose="02020603050405020304" pitchFamily="18" charset="0"/>
              </a:rPr>
              <a:t>Dari plot di atas, kita dapat melihat bagaimana rasio pembatalan pesanan bervariasi terhadap jarak waktu pemesanan. Misalnya, pada jarak waktu pemesanan yang pendek (0-30 hari), rasio pembatalan cenderung rendah, terutama untuk Resort Hotel. Namun, rasio pembatalan cenderung lebih tinggi pada jarak waktu pemesanan yang lebih lama (180+ hari).</a:t>
            </a:r>
            <a:endParaRPr lang="id-ID" sz="1500">
              <a:solidFill>
                <a:schemeClr val="tx1"/>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2F0D22B5-939B-E73A-498F-1446D425A94F}"/>
              </a:ext>
            </a:extLst>
          </p:cNvPr>
          <p:cNvPicPr>
            <a:picLocks noChangeAspect="1"/>
          </p:cNvPicPr>
          <p:nvPr/>
        </p:nvPicPr>
        <p:blipFill>
          <a:blip r:embed="rId3"/>
          <a:stretch>
            <a:fillRect/>
          </a:stretch>
        </p:blipFill>
        <p:spPr>
          <a:xfrm>
            <a:off x="311701" y="1228957"/>
            <a:ext cx="5189963" cy="3090652"/>
          </a:xfrm>
          <a:prstGeom prst="rect">
            <a:avLst/>
          </a:prstGeom>
        </p:spPr>
      </p:pic>
    </p:spTree>
  </p:cSld>
  <p:clrMapOvr>
    <a:masterClrMapping/>
  </p:clrMapOvr>
  <p:transition/>
  <p:timing/>
</p:sld>
</file>

<file path=ppt/tags/tag1.xml><?xml version="1.0" encoding="utf-8"?>
<p:tagLst xmlns:p="http://schemas.openxmlformats.org/presentationml/2006/main">
  <p:tag name="AS_NET" val="6.0.16"/>
  <p:tag name="AS_OS" val="Microsoft Windows NT 10.0.20348.0"/>
  <p:tag name="AS_RELEASE_DATE" val="2021.05.14"/>
  <p:tag name="AS_TITLE" val="Aspose.Slides for .NET Standard 2.0"/>
  <p:tag name="AS_VERSION" val="21.5"/>
</p:tagLst>
</file>

<file path=ppt/theme/theme1.xml><?xml version="1.0" encoding="utf-8"?>
<a:theme xmlns:r="http://schemas.openxmlformats.org/officeDocument/2006/relationships"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ppt/theme/theme2.xml><?xml version="1.0" encoding="utf-8"?>
<a:theme xmlns:r="http://schemas.openxmlformats.org/officeDocument/2006/relationships"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ppt/theme/theme3.xml><?xml version="1.0" encoding="utf-8"?>
<a:theme xmlns:r="http://schemas.openxmlformats.org/officeDocument/2006/relationships"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ppt/theme/theme4.xml><?xml version="1.0" encoding="utf-8"?>
<a:theme xmlns:r="http://schemas.openxmlformats.org/officeDocument/2006/relationships"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ppt/theme/theme5.xml><?xml version="1.0" encoding="utf-8"?>
<a:theme xmlns:r="http://schemas.openxmlformats.org/officeDocument/2006/relationships"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ppt/theme/theme6.xml><?xml version="1.0" encoding="utf-8"?>
<a:theme xmlns:r="http://schemas.openxmlformats.org/officeDocument/2006/relationships" xmlns:a="http://schemas.openxmlformats.org/drawingml/2006/main" name="Simple Light override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heme>
</file>

<file path=docProps/app.xml><?xml version="1.0" encoding="utf-8"?>
<Properties xmlns:vt="http://schemas.openxmlformats.org/officeDocument/2006/docPropsVTypes" xmlns="http://schemas.openxmlformats.org/officeDocument/2006/extended-properties">
  <Company/>
  <PresentationFormat>On-screen Show (16:9)</PresentationFormat>
  <Paragraphs>48</Paragraphs>
  <Slides>13</Slides>
  <Notes>13</Notes>
  <TotalTime>13</TotalTime>
  <HiddenSlides>0</HiddenSlides>
  <MMClips>0</MMClips>
  <ScaleCrop>0</ScaleCrop>
  <HeadingPairs>
    <vt:vector baseType="variant" size="6">
      <vt:variant>
        <vt:lpstr>Fonts used</vt:lpstr>
      </vt:variant>
      <vt:variant>
        <vt:i4>6</vt:i4>
      </vt:variant>
      <vt:variant>
        <vt:lpstr>Theme</vt:lpstr>
      </vt:variant>
      <vt:variant>
        <vt:i4>1</vt:i4>
      </vt:variant>
      <vt:variant>
        <vt:lpstr>Slide Titles</vt:lpstr>
      </vt:variant>
      <vt:variant>
        <vt:i4>13</vt:i4>
      </vt:variant>
    </vt:vector>
  </HeadingPairs>
  <TitlesOfParts>
    <vt:vector baseType="lpstr" size="20">
      <vt:lpstr>Arial</vt:lpstr>
      <vt:lpstr>Dosis</vt:lpstr>
      <vt:lpstr>Nunito</vt:lpstr>
      <vt:lpstr>Roboto</vt:lpstr>
      <vt:lpstr>Times New Roman</vt:lpstr>
      <vt:lpstr>Roboto Light</vt:lpstr>
      <vt:lpstr>Simple Light</vt:lpstr>
      <vt:lpstr>Investigate Business Hotel using Data Visualization
</vt:lpstr>
      <vt:lpstr>Overview</vt:lpstr>
      <vt:lpstr>Data Preprocessing</vt:lpstr>
      <vt:lpstr>Data Preprocessing</vt:lpstr>
      <vt:lpstr>Data Preprocessing</vt:lpstr>
      <vt:lpstr>Data Preprocessing</vt:lpstr>
      <vt:lpstr>Monthly Hotel Booking Analysis Based on Hotel Type</vt:lpstr>
      <vt:lpstr>Impact Analysis of Stay Duration on Hotel Bookings Cancellation Rates</vt:lpstr>
      <vt:lpstr>Impact Analysis of Lead Time on Hotel Bookings Cancellation Rate</vt:lpstr>
      <vt:lpstr>Monthly Hotel Booking Analysis Based on Hotel Type</vt:lpstr>
      <vt:lpstr>Monthly Hotel Booking Analysis Based on Hotel Type</vt:lpstr>
      <vt:lpstr>Impact Analysis of Stay Duration on Hotel Bookings Cancellation Rates</vt:lpstr>
      <vt:lpstr>Impact Analysis of Lead Time on Hotel Bookings Cancellation Rate</vt:lpstr>
    </vt:vector>
  </TitlesOfParts>
  <LinksUpToDate>0</LinksUpToDate>
  <SharedDoc>0</SharedDoc>
  <HyperlinksChanged>0</HyperlinksChanged>
  <Application>Aspose.Slides for .NET</Application>
  <AppVersion>21.0500</AppVersion>
</Properties>
</file>

<file path=docProps/core.xml><?xml version="1.0" encoding="utf-8"?>
<cp:coreProperties xmlns:dc="http://purl.org/dc/elements/1.1/" xmlns:dcterms="http://purl.org/dc/terms/" xmlns:dcmitype="http://purl.org/dc/dcmitype/" xmlns:xsi="http://www.w3.org/2001/XMLSchema-instance" xmlns:cp="http://schemas.openxmlformats.org/package/2006/metadata/core-properties">
  <dc:title>Investigate Business Hotel using Data Visualization </dc:title>
  <cp:lastModifiedBy>Rayhan Daksa</cp:lastModifiedBy>
  <cp:revision>4</cp:revision>
  <dcterms:modified xsi:type="dcterms:W3CDTF">2023-09-10T09:45:20Z</dcterms:modified>
</cp:coreProperties>
</file>

<file path=docProps/thumbnail.jpeg>
</file>